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eg" ContentType="image/jpeg"/>
  <Override PartName="/ppt/media/image3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Shape 2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0" name="Shape 2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2. Introduction. </a:t>
            </a:r>
            <a:endParaRPr sz="5800"/>
          </a:p>
          <a:p>
            <a:pPr>
              <a:lnSpc>
                <a:spcPct val="117999"/>
              </a:lnSpc>
              <a:defRPr sz="5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17999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Birth: 02/02/1991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4" name="Shape 3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pPr/>
            <a:r>
              <a:t>4. Discuss the treatment. Add more details if you like.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4" name="Shape 3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2. Rx. Add your photos here (click on the icon in the center to add a photo) and add short descriptions if you like. Don’t change the size of the images, we will adjust accordingly.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1" name="Shape 3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pPr/>
            <a:r>
              <a:t>4. Discuss the treatment. Add more details if you like.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0" name="Shape 2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2. Rx. Add your photos here (click on the icon in the center to add a photo) and add short descriptions if you like. Don’t change the size of the images, we will adjust accordingly.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5" name="Shape 2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Diagnosis. Describe.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Shape 2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2. Treatment plan. Additional details.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5" name="Shape 2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2. Treatment plan. Describe the treatment plan.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0" name="Shape 2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Tipping = estrusione relativa =&gt; overjet positivo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5" name="Shape 2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2. Treatment plan. Describe the treatment plan.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Shape 3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2. Treatment plan. Describe the treatment plan.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Shape 3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2. Treatment plan. Describe the treatment plan.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ella spiaggia e del mare da una duna di sabbia ricca di vegetazio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lick to insert headline"/>
          <p:cNvSpPr txBox="1"/>
          <p:nvPr>
            <p:ph type="title" hasCustomPrompt="1"/>
          </p:nvPr>
        </p:nvSpPr>
        <p:spPr>
          <a:xfrm>
            <a:off x="605368" y="95249"/>
            <a:ext cx="19321690" cy="1847852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1219215">
              <a:defRPr sz="6400">
                <a:solidFill>
                  <a:srgbClr val="0067A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insert headline</a:t>
            </a:r>
          </a:p>
        </p:txBody>
      </p:sp>
      <p:sp>
        <p:nvSpPr>
          <p:cNvPr id="118" name="Corpo livello uno…"/>
          <p:cNvSpPr txBox="1"/>
          <p:nvPr>
            <p:ph type="body" idx="1" hasCustomPrompt="1"/>
          </p:nvPr>
        </p:nvSpPr>
        <p:spPr>
          <a:xfrm>
            <a:off x="605367" y="2572474"/>
            <a:ext cx="22555201" cy="10119361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457206" indent="-457206" defTabSz="1219215">
              <a:spcBef>
                <a:spcPts val="1800"/>
              </a:spcBef>
              <a:buClr>
                <a:srgbClr val="009ACE"/>
              </a:buClr>
              <a:buSzPct val="100000"/>
              <a:buFont typeface="Arial"/>
              <a:tabLst>
                <a:tab pos="2413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56953" indent="-601040" defTabSz="1219215">
              <a:spcBef>
                <a:spcPts val="1800"/>
              </a:spcBef>
              <a:buClr>
                <a:srgbClr val="009ACE"/>
              </a:buClr>
              <a:buSzPct val="100000"/>
              <a:buFont typeface="Arial"/>
              <a:buChar char="-"/>
              <a:tabLst>
                <a:tab pos="2413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60474" indent="-694952" defTabSz="1219215">
              <a:spcBef>
                <a:spcPts val="1800"/>
              </a:spcBef>
              <a:buClr>
                <a:srgbClr val="009ACE"/>
              </a:buClr>
              <a:buSzPct val="100000"/>
              <a:buFont typeface="Arial"/>
              <a:tabLst>
                <a:tab pos="2413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1219215">
              <a:spcBef>
                <a:spcPts val="1800"/>
              </a:spcBef>
              <a:buClr>
                <a:srgbClr val="009ACE"/>
              </a:buClr>
              <a:buSzTx/>
              <a:buFont typeface="Arial"/>
              <a:buNone/>
              <a:tabLst>
                <a:tab pos="2413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1219215">
              <a:spcBef>
                <a:spcPts val="1800"/>
              </a:spcBef>
              <a:buClr>
                <a:srgbClr val="009ACE"/>
              </a:buClr>
              <a:buSzTx/>
              <a:buFont typeface="Arial"/>
              <a:buNone/>
              <a:tabLst>
                <a:tab pos="2413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First level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Rectangle 8"/>
          <p:cNvSpPr/>
          <p:nvPr/>
        </p:nvSpPr>
        <p:spPr>
          <a:xfrm>
            <a:off x="-1" y="12993708"/>
            <a:ext cx="24384001" cy="747959"/>
          </a:xfrm>
          <a:prstGeom prst="rect">
            <a:avLst/>
          </a:prstGeom>
          <a:solidFill>
            <a:srgbClr val="3C3935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821529">
              <a:defRPr b="0"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0" name="TextBox 12"/>
          <p:cNvSpPr txBox="1"/>
          <p:nvPr/>
        </p:nvSpPr>
        <p:spPr>
          <a:xfrm>
            <a:off x="10668557" y="13072945"/>
            <a:ext cx="3390579" cy="589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27" tIns="121927" rIns="121927" bIns="121927" anchor="ctr">
            <a:spAutoFit/>
          </a:bodyPr>
          <a:lstStyle>
            <a:lvl1pPr algn="l" defTabSz="2438400">
              <a:spcBef>
                <a:spcPts val="1600"/>
              </a:spcBef>
              <a:defRPr b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Dr. Riccardo Capuozzo</a:t>
            </a:r>
          </a:p>
        </p:txBody>
      </p:sp>
      <p:pic>
        <p:nvPicPr>
          <p:cNvPr id="121" name="White_Pittogramma.png" descr="White_Pittogramm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992" y="13062887"/>
            <a:ext cx="680658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Numero diapositiva"/>
          <p:cNvSpPr txBox="1"/>
          <p:nvPr>
            <p:ph type="sldNum" sz="quarter" idx="2"/>
          </p:nvPr>
        </p:nvSpPr>
        <p:spPr>
          <a:xfrm>
            <a:off x="23701233" y="13149153"/>
            <a:ext cx="443171" cy="43707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2438430">
              <a:defRPr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Break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2"/>
          <p:cNvSpPr txBox="1"/>
          <p:nvPr/>
        </p:nvSpPr>
        <p:spPr>
          <a:xfrm>
            <a:off x="3052778" y="12959987"/>
            <a:ext cx="3193530" cy="58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27" tIns="121927" rIns="121927" bIns="121927" anchor="ctr">
            <a:spAutoFit/>
          </a:bodyPr>
          <a:lstStyle>
            <a:lvl1pPr defTabSz="821529">
              <a:spcBef>
                <a:spcPts val="1600"/>
              </a:spcBef>
              <a:defRPr b="0" sz="24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Align Technology, Inc.</a:t>
            </a:r>
          </a:p>
        </p:txBody>
      </p:sp>
      <p:pic>
        <p:nvPicPr>
          <p:cNvPr id="13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81721" y="13009604"/>
            <a:ext cx="3559607" cy="553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26124" y="-3"/>
            <a:ext cx="26036250" cy="1371600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Corpo livello uno…"/>
          <p:cNvSpPr txBox="1"/>
          <p:nvPr>
            <p:ph type="body" sz="quarter" idx="1"/>
          </p:nvPr>
        </p:nvSpPr>
        <p:spPr>
          <a:xfrm>
            <a:off x="1948245" y="2964035"/>
            <a:ext cx="21042939" cy="226885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457206" indent="-457206" defTabSz="1219215">
              <a:spcBef>
                <a:spcPts val="2100"/>
              </a:spcBef>
              <a:buSzTx/>
              <a:buNone/>
              <a:tabLst>
                <a:tab pos="241300" algn="l"/>
              </a:tabLst>
              <a:defRPr sz="8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72018" indent="-1072018" defTabSz="1219215">
              <a:spcBef>
                <a:spcPts val="2100"/>
              </a:spcBef>
              <a:buSzPct val="100000"/>
              <a:buChar char="-"/>
              <a:tabLst>
                <a:tab pos="241300" algn="l"/>
              </a:tabLst>
              <a:defRPr sz="8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43243" indent="-1094504" defTabSz="1219215">
              <a:spcBef>
                <a:spcPts val="2100"/>
              </a:spcBef>
              <a:buSzPct val="100000"/>
              <a:tabLst>
                <a:tab pos="241300" algn="l"/>
              </a:tabLst>
              <a:defRPr sz="8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57206" indent="-457206" defTabSz="1219215">
              <a:spcBef>
                <a:spcPts val="2100"/>
              </a:spcBef>
              <a:buSzTx/>
              <a:buNone/>
              <a:tabLst>
                <a:tab pos="241300" algn="l"/>
              </a:tabLst>
              <a:defRPr sz="8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57206" indent="-457206" defTabSz="1219215">
              <a:spcBef>
                <a:spcPts val="2100"/>
              </a:spcBef>
              <a:buSzTx/>
              <a:buNone/>
              <a:tabLst>
                <a:tab pos="241300" algn="l"/>
              </a:tabLst>
              <a:defRPr sz="8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3" name="Text Placeholder 13"/>
          <p:cNvSpPr/>
          <p:nvPr>
            <p:ph type="body" sz="quarter" idx="21"/>
          </p:nvPr>
        </p:nvSpPr>
        <p:spPr>
          <a:xfrm>
            <a:off x="1948243" y="5531748"/>
            <a:ext cx="21042942" cy="1026072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/>
          </a:p>
        </p:txBody>
      </p:sp>
      <p:sp>
        <p:nvSpPr>
          <p:cNvPr id="134" name="Text Placeholder 13"/>
          <p:cNvSpPr/>
          <p:nvPr>
            <p:ph type="body" sz="half" idx="22"/>
          </p:nvPr>
        </p:nvSpPr>
        <p:spPr>
          <a:xfrm>
            <a:off x="1948243" y="6806365"/>
            <a:ext cx="21042942" cy="5718146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/>
          </a:p>
        </p:txBody>
      </p:sp>
      <p:sp>
        <p:nvSpPr>
          <p:cNvPr id="135" name="Numero diapositiva"/>
          <p:cNvSpPr txBox="1"/>
          <p:nvPr>
            <p:ph type="sldNum" sz="quarter" idx="2"/>
          </p:nvPr>
        </p:nvSpPr>
        <p:spPr>
          <a:xfrm>
            <a:off x="23701235" y="12998438"/>
            <a:ext cx="443169" cy="43706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2438430">
              <a:defRPr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2"/>
          <p:cNvSpPr txBox="1"/>
          <p:nvPr/>
        </p:nvSpPr>
        <p:spPr>
          <a:xfrm>
            <a:off x="3052777" y="12959987"/>
            <a:ext cx="3193530" cy="58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27" tIns="121927" rIns="121927" bIns="121927" anchor="ctr">
            <a:spAutoFit/>
          </a:bodyPr>
          <a:lstStyle>
            <a:lvl1pPr defTabSz="821529">
              <a:spcBef>
                <a:spcPts val="1600"/>
              </a:spcBef>
              <a:defRPr b="0" sz="24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Align Technology, Inc.</a:t>
            </a:r>
          </a:p>
        </p:txBody>
      </p:sp>
      <p:pic>
        <p:nvPicPr>
          <p:cNvPr id="14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81721" y="13009604"/>
            <a:ext cx="3559607" cy="553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26124" y="-3"/>
            <a:ext cx="26036247" cy="1371600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Corpo livello uno…"/>
          <p:cNvSpPr txBox="1"/>
          <p:nvPr>
            <p:ph type="body" sz="quarter" idx="1"/>
          </p:nvPr>
        </p:nvSpPr>
        <p:spPr>
          <a:xfrm>
            <a:off x="1948244" y="2964035"/>
            <a:ext cx="21042941" cy="226885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457206" indent="-457206" defTabSz="1219215">
              <a:spcBef>
                <a:spcPts val="2100"/>
              </a:spcBef>
              <a:buSzTx/>
              <a:buNone/>
              <a:tabLst>
                <a:tab pos="241300" algn="l"/>
              </a:tabLst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08958" indent="-1008958" defTabSz="1219215">
              <a:spcBef>
                <a:spcPts val="2100"/>
              </a:spcBef>
              <a:buSzPct val="100000"/>
              <a:buChar char="-"/>
              <a:tabLst>
                <a:tab pos="241300" algn="l"/>
              </a:tabLst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78861" indent="-1030122" defTabSz="1219215">
              <a:spcBef>
                <a:spcPts val="2100"/>
              </a:spcBef>
              <a:buSzPct val="100000"/>
              <a:tabLst>
                <a:tab pos="241300" algn="l"/>
              </a:tabLst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57206" indent="-457206" defTabSz="1219215">
              <a:spcBef>
                <a:spcPts val="2100"/>
              </a:spcBef>
              <a:buSzTx/>
              <a:buNone/>
              <a:tabLst>
                <a:tab pos="241300" algn="l"/>
              </a:tabLst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57206" indent="-457206" defTabSz="1219215">
              <a:spcBef>
                <a:spcPts val="2100"/>
              </a:spcBef>
              <a:buSzTx/>
              <a:buNone/>
              <a:tabLst>
                <a:tab pos="241300" algn="l"/>
              </a:tabLst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6" name="Text Placeholder 13"/>
          <p:cNvSpPr/>
          <p:nvPr>
            <p:ph type="body" sz="quarter" idx="21"/>
          </p:nvPr>
        </p:nvSpPr>
        <p:spPr>
          <a:xfrm>
            <a:off x="1948243" y="5531748"/>
            <a:ext cx="21042942" cy="1026072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/>
          </a:p>
        </p:txBody>
      </p:sp>
      <p:sp>
        <p:nvSpPr>
          <p:cNvPr id="147" name="Text Placeholder 13"/>
          <p:cNvSpPr/>
          <p:nvPr>
            <p:ph type="body" sz="half" idx="22"/>
          </p:nvPr>
        </p:nvSpPr>
        <p:spPr>
          <a:xfrm>
            <a:off x="1948243" y="6806365"/>
            <a:ext cx="21042942" cy="5718146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/>
          </a:p>
        </p:txBody>
      </p:sp>
      <p:sp>
        <p:nvSpPr>
          <p:cNvPr id="148" name="Rectangle 8"/>
          <p:cNvSpPr/>
          <p:nvPr/>
        </p:nvSpPr>
        <p:spPr>
          <a:xfrm>
            <a:off x="-2" y="12993707"/>
            <a:ext cx="24384004" cy="747960"/>
          </a:xfrm>
          <a:prstGeom prst="rect">
            <a:avLst/>
          </a:prstGeom>
          <a:solidFill>
            <a:srgbClr val="3C393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1529">
              <a:defRPr b="0"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9" name="TextBox 12"/>
          <p:cNvSpPr txBox="1"/>
          <p:nvPr/>
        </p:nvSpPr>
        <p:spPr>
          <a:xfrm>
            <a:off x="10668557" y="13072944"/>
            <a:ext cx="3390577" cy="58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27" tIns="121927" rIns="121927" bIns="121927" anchor="ctr">
            <a:spAutoFit/>
          </a:bodyPr>
          <a:lstStyle>
            <a:lvl1pPr algn="l" defTabSz="2438400">
              <a:spcBef>
                <a:spcPts val="1600"/>
              </a:spcBef>
              <a:defRPr b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Dr. Riccardo Capuozzo</a:t>
            </a:r>
          </a:p>
        </p:txBody>
      </p:sp>
      <p:pic>
        <p:nvPicPr>
          <p:cNvPr id="150" name="White_Pittogramma.png" descr="White_Pittogramma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991" y="13062886"/>
            <a:ext cx="680660" cy="60960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Numero diapositiva"/>
          <p:cNvSpPr txBox="1"/>
          <p:nvPr>
            <p:ph type="sldNum" sz="quarter" idx="2"/>
          </p:nvPr>
        </p:nvSpPr>
        <p:spPr>
          <a:xfrm>
            <a:off x="23640927" y="13149154"/>
            <a:ext cx="443169" cy="43706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2438430">
              <a:defRPr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8"/>
          <p:cNvSpPr/>
          <p:nvPr/>
        </p:nvSpPr>
        <p:spPr>
          <a:xfrm>
            <a:off x="-1" y="12993708"/>
            <a:ext cx="24384001" cy="747959"/>
          </a:xfrm>
          <a:prstGeom prst="rect">
            <a:avLst/>
          </a:prstGeom>
          <a:solidFill>
            <a:srgbClr val="3C3935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821529">
              <a:defRPr b="0"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9" name="TextBox 12"/>
          <p:cNvSpPr txBox="1"/>
          <p:nvPr/>
        </p:nvSpPr>
        <p:spPr>
          <a:xfrm>
            <a:off x="10668557" y="13072945"/>
            <a:ext cx="3390579" cy="589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27" tIns="121927" rIns="121927" bIns="121927" anchor="ctr">
            <a:spAutoFit/>
          </a:bodyPr>
          <a:lstStyle>
            <a:lvl1pPr algn="l" defTabSz="2438400">
              <a:spcBef>
                <a:spcPts val="1600"/>
              </a:spcBef>
              <a:defRPr b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Dr. Riccardo Capuozzo</a:t>
            </a:r>
          </a:p>
        </p:txBody>
      </p:sp>
      <p:pic>
        <p:nvPicPr>
          <p:cNvPr id="160" name="White_Pittogramma.png" descr="White_Pittogramm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992" y="13062887"/>
            <a:ext cx="680658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Numero diapositiva"/>
          <p:cNvSpPr txBox="1"/>
          <p:nvPr>
            <p:ph type="sldNum" sz="quarter" idx="2"/>
          </p:nvPr>
        </p:nvSpPr>
        <p:spPr>
          <a:xfrm>
            <a:off x="23818243" y="13137004"/>
            <a:ext cx="453239" cy="461366"/>
          </a:xfrm>
          <a:prstGeom prst="rect">
            <a:avLst/>
          </a:prstGeom>
        </p:spPr>
        <p:txBody>
          <a:bodyPr anchor="b"/>
          <a:lstStyle>
            <a:lvl1pPr defTabSz="584200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olo Testo"/>
          <p:cNvSpPr txBox="1"/>
          <p:nvPr>
            <p:ph type="title"/>
          </p:nvPr>
        </p:nvSpPr>
        <p:spPr>
          <a:xfrm>
            <a:off x="605367" y="95247"/>
            <a:ext cx="19321692" cy="1847856"/>
          </a:xfrm>
          <a:prstGeom prst="rect">
            <a:avLst/>
          </a:prstGeom>
        </p:spPr>
        <p:txBody>
          <a:bodyPr lIns="45717" tIns="45717" rIns="45717" bIns="45717" anchor="b"/>
          <a:lstStyle>
            <a:lvl1pPr algn="l" defTabSz="1219212">
              <a:defRPr sz="6400">
                <a:solidFill>
                  <a:srgbClr val="0067A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69" name="Corpo livello uno…"/>
          <p:cNvSpPr txBox="1"/>
          <p:nvPr>
            <p:ph type="body" idx="1"/>
          </p:nvPr>
        </p:nvSpPr>
        <p:spPr>
          <a:xfrm>
            <a:off x="605364" y="2572473"/>
            <a:ext cx="22555205" cy="10119362"/>
          </a:xfrm>
          <a:prstGeom prst="rect">
            <a:avLst/>
          </a:prstGeom>
        </p:spPr>
        <p:txBody>
          <a:bodyPr lIns="45717" tIns="45717" rIns="45717" bIns="45717" anchor="t"/>
          <a:lstStyle>
            <a:lvl1pPr marL="457204" indent="-457204" defTabSz="1219212">
              <a:spcBef>
                <a:spcPts val="1600"/>
              </a:spcBef>
              <a:buClr>
                <a:srgbClr val="009ACE"/>
              </a:buClr>
              <a:buSzPct val="145000"/>
              <a:buFont typeface="Arial"/>
              <a:tabLst>
                <a:tab pos="2286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56953" indent="-601040" defTabSz="1219212">
              <a:spcBef>
                <a:spcPts val="1600"/>
              </a:spcBef>
              <a:buClr>
                <a:srgbClr val="009ACE"/>
              </a:buClr>
              <a:buSzPct val="145000"/>
              <a:buFont typeface="Arial"/>
              <a:buChar char="-"/>
              <a:tabLst>
                <a:tab pos="2286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60473" indent="-694950" defTabSz="1219212">
              <a:spcBef>
                <a:spcPts val="1600"/>
              </a:spcBef>
              <a:buClr>
                <a:srgbClr val="009ACE"/>
              </a:buClr>
              <a:buSzPct val="100000"/>
              <a:buFont typeface="Arial"/>
              <a:tabLst>
                <a:tab pos="2286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1219212">
              <a:spcBef>
                <a:spcPts val="1600"/>
              </a:spcBef>
              <a:buClr>
                <a:srgbClr val="009ACE"/>
              </a:buClr>
              <a:buSzTx/>
              <a:buFont typeface="Arial"/>
              <a:buNone/>
              <a:tabLst>
                <a:tab pos="2286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1219212">
              <a:spcBef>
                <a:spcPts val="1600"/>
              </a:spcBef>
              <a:buClr>
                <a:srgbClr val="009ACE"/>
              </a:buClr>
              <a:buSzTx/>
              <a:buFont typeface="Arial"/>
              <a:buNone/>
              <a:tabLst>
                <a:tab pos="2286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0" name="Rectangle 8"/>
          <p:cNvSpPr/>
          <p:nvPr/>
        </p:nvSpPr>
        <p:spPr>
          <a:xfrm>
            <a:off x="-2" y="12993707"/>
            <a:ext cx="24384004" cy="747960"/>
          </a:xfrm>
          <a:prstGeom prst="rect">
            <a:avLst/>
          </a:prstGeom>
          <a:solidFill>
            <a:srgbClr val="3C393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1529">
              <a:defRPr b="0"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1" name="TextBox 12"/>
          <p:cNvSpPr txBox="1"/>
          <p:nvPr/>
        </p:nvSpPr>
        <p:spPr>
          <a:xfrm>
            <a:off x="10668557" y="13072944"/>
            <a:ext cx="3390577" cy="58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27" tIns="121927" rIns="121927" bIns="121927" anchor="ctr">
            <a:spAutoFit/>
          </a:bodyPr>
          <a:lstStyle>
            <a:lvl1pPr algn="l" defTabSz="2438400">
              <a:spcBef>
                <a:spcPts val="1600"/>
              </a:spcBef>
              <a:defRPr b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Dr. Riccardo Capuozzo</a:t>
            </a:r>
          </a:p>
        </p:txBody>
      </p:sp>
      <p:pic>
        <p:nvPicPr>
          <p:cNvPr id="172" name="White_Pittogramma.png" descr="White_Pittogramm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991" y="13062886"/>
            <a:ext cx="680660" cy="609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Numero diapositiva"/>
          <p:cNvSpPr txBox="1"/>
          <p:nvPr>
            <p:ph type="sldNum" sz="quarter" idx="2"/>
          </p:nvPr>
        </p:nvSpPr>
        <p:spPr>
          <a:xfrm>
            <a:off x="23701242" y="12998438"/>
            <a:ext cx="443165" cy="437064"/>
          </a:xfrm>
          <a:prstGeom prst="rect">
            <a:avLst/>
          </a:prstGeom>
        </p:spPr>
        <p:txBody>
          <a:bodyPr lIns="45717" tIns="45717" rIns="45717" bIns="45717" anchor="ctr"/>
          <a:lstStyle>
            <a:lvl1pPr algn="r" defTabSz="2438429">
              <a:defRPr>
                <a:solidFill>
                  <a:srgbClr val="D8D9D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olo Testo"/>
          <p:cNvSpPr txBox="1"/>
          <p:nvPr>
            <p:ph type="title"/>
          </p:nvPr>
        </p:nvSpPr>
        <p:spPr>
          <a:xfrm>
            <a:off x="605367" y="95250"/>
            <a:ext cx="22555207" cy="1847852"/>
          </a:xfrm>
          <a:prstGeom prst="rect">
            <a:avLst/>
          </a:prstGeom>
        </p:spPr>
        <p:txBody>
          <a:bodyPr lIns="121919" tIns="121919" rIns="121919" bIns="121919" anchor="b"/>
          <a:lstStyle>
            <a:lvl1pPr algn="l" defTabSz="1219200">
              <a:defRPr sz="6400">
                <a:solidFill>
                  <a:srgbClr val="0067A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81" name="Rectangle 8"/>
          <p:cNvSpPr/>
          <p:nvPr/>
        </p:nvSpPr>
        <p:spPr>
          <a:xfrm>
            <a:off x="-1" y="12993708"/>
            <a:ext cx="24384001" cy="747959"/>
          </a:xfrm>
          <a:prstGeom prst="rect">
            <a:avLst/>
          </a:prstGeom>
          <a:solidFill>
            <a:srgbClr val="3C3935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821529">
              <a:defRPr b="0"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2" name="TextBox 12"/>
          <p:cNvSpPr txBox="1"/>
          <p:nvPr/>
        </p:nvSpPr>
        <p:spPr>
          <a:xfrm>
            <a:off x="10668557" y="13072945"/>
            <a:ext cx="3390579" cy="589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27" tIns="121927" rIns="121927" bIns="121927" anchor="ctr">
            <a:spAutoFit/>
          </a:bodyPr>
          <a:lstStyle>
            <a:lvl1pPr algn="l" defTabSz="2438400">
              <a:spcBef>
                <a:spcPts val="1600"/>
              </a:spcBef>
              <a:defRPr b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Dr. Riccardo Capuozzo</a:t>
            </a:r>
          </a:p>
        </p:txBody>
      </p:sp>
      <p:pic>
        <p:nvPicPr>
          <p:cNvPr id="183" name="White_Pittogramma.png" descr="White_Pittogramm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992" y="13062887"/>
            <a:ext cx="680658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Numero diapositiva"/>
          <p:cNvSpPr txBox="1"/>
          <p:nvPr>
            <p:ph type="sldNum" sz="quarter" idx="2"/>
          </p:nvPr>
        </p:nvSpPr>
        <p:spPr>
          <a:xfrm>
            <a:off x="23548831" y="13072953"/>
            <a:ext cx="595572" cy="589470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olo Testo"/>
          <p:cNvSpPr txBox="1"/>
          <p:nvPr>
            <p:ph type="title"/>
          </p:nvPr>
        </p:nvSpPr>
        <p:spPr>
          <a:xfrm>
            <a:off x="605369" y="95250"/>
            <a:ext cx="19321688" cy="184785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1219215">
              <a:defRPr sz="6400">
                <a:solidFill>
                  <a:srgbClr val="0067A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92" name="Corpo livello uno…"/>
          <p:cNvSpPr txBox="1"/>
          <p:nvPr>
            <p:ph type="body" idx="1"/>
          </p:nvPr>
        </p:nvSpPr>
        <p:spPr>
          <a:xfrm>
            <a:off x="605367" y="2572473"/>
            <a:ext cx="22555202" cy="10119362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457206" indent="-457206" defTabSz="1219215">
              <a:spcBef>
                <a:spcPts val="1800"/>
              </a:spcBef>
              <a:buClr>
                <a:srgbClr val="009ACE"/>
              </a:buClr>
              <a:buSzPct val="100000"/>
              <a:buFont typeface="Arial"/>
              <a:tabLst>
                <a:tab pos="2413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56953" indent="-601040" defTabSz="1219215">
              <a:spcBef>
                <a:spcPts val="1800"/>
              </a:spcBef>
              <a:buClr>
                <a:srgbClr val="009ACE"/>
              </a:buClr>
              <a:buSzPct val="100000"/>
              <a:buFont typeface="Arial"/>
              <a:buChar char="-"/>
              <a:tabLst>
                <a:tab pos="2413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60474" indent="-694951" defTabSz="1219215">
              <a:spcBef>
                <a:spcPts val="1800"/>
              </a:spcBef>
              <a:buClr>
                <a:srgbClr val="009ACE"/>
              </a:buClr>
              <a:buSzPct val="100000"/>
              <a:buFont typeface="Arial"/>
              <a:tabLst>
                <a:tab pos="2413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1219215">
              <a:spcBef>
                <a:spcPts val="1800"/>
              </a:spcBef>
              <a:buClr>
                <a:srgbClr val="009ACE"/>
              </a:buClr>
              <a:buSzTx/>
              <a:buFont typeface="Arial"/>
              <a:buNone/>
              <a:tabLst>
                <a:tab pos="2413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1219215">
              <a:spcBef>
                <a:spcPts val="1800"/>
              </a:spcBef>
              <a:buClr>
                <a:srgbClr val="009ACE"/>
              </a:buClr>
              <a:buSzTx/>
              <a:buFont typeface="Arial"/>
              <a:buNone/>
              <a:tabLst>
                <a:tab pos="241300" algn="l"/>
              </a:tabLst>
              <a:defRPr sz="48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3" name="Rectangle 8"/>
          <p:cNvSpPr/>
          <p:nvPr/>
        </p:nvSpPr>
        <p:spPr>
          <a:xfrm>
            <a:off x="-1" y="12993708"/>
            <a:ext cx="24384001" cy="747959"/>
          </a:xfrm>
          <a:prstGeom prst="rect">
            <a:avLst/>
          </a:prstGeom>
          <a:solidFill>
            <a:srgbClr val="3C3935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821529">
              <a:defRPr b="0"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4" name="TextBox 12"/>
          <p:cNvSpPr txBox="1"/>
          <p:nvPr/>
        </p:nvSpPr>
        <p:spPr>
          <a:xfrm>
            <a:off x="10668557" y="13072945"/>
            <a:ext cx="3390579" cy="589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27" tIns="121927" rIns="121927" bIns="121927" anchor="ctr">
            <a:spAutoFit/>
          </a:bodyPr>
          <a:lstStyle>
            <a:lvl1pPr algn="l" defTabSz="2438400">
              <a:spcBef>
                <a:spcPts val="1600"/>
              </a:spcBef>
              <a:defRPr b="0" sz="24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Dr. Riccardo Capuozzo</a:t>
            </a:r>
          </a:p>
        </p:txBody>
      </p:sp>
      <p:pic>
        <p:nvPicPr>
          <p:cNvPr id="195" name="White_Pittogramma.png" descr="White_Pittogramm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992" y="13062887"/>
            <a:ext cx="680658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Numero diapositiva"/>
          <p:cNvSpPr txBox="1"/>
          <p:nvPr>
            <p:ph type="sldNum" sz="quarter" idx="2"/>
          </p:nvPr>
        </p:nvSpPr>
        <p:spPr>
          <a:xfrm>
            <a:off x="23869043" y="13149154"/>
            <a:ext cx="443170" cy="43706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2438430">
              <a:defRPr>
                <a:solidFill>
                  <a:srgbClr val="D8D9D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ella spiaggia e del mare da una duna di sabbia ricca di vegetazio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8572" y="-3"/>
            <a:ext cx="24672573" cy="12997616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Corpo livello uno…"/>
          <p:cNvSpPr txBox="1"/>
          <p:nvPr>
            <p:ph type="body" sz="quarter" idx="1"/>
          </p:nvPr>
        </p:nvSpPr>
        <p:spPr>
          <a:xfrm>
            <a:off x="1948241" y="2964034"/>
            <a:ext cx="21042945" cy="2268853"/>
          </a:xfrm>
          <a:prstGeom prst="rect">
            <a:avLst/>
          </a:prstGeom>
        </p:spPr>
        <p:txBody>
          <a:bodyPr lIns="45717" tIns="45717" rIns="45717" bIns="45717" anchor="t"/>
          <a:lstStyle>
            <a:lvl1pPr marL="457204" indent="-457204" defTabSz="1219212">
              <a:spcBef>
                <a:spcPts val="1800"/>
              </a:spcBef>
              <a:buSzTx/>
              <a:buNone/>
              <a:tabLst>
                <a:tab pos="228600" algn="l"/>
              </a:tabLst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08957" indent="-1008957" defTabSz="1219212">
              <a:spcBef>
                <a:spcPts val="1800"/>
              </a:spcBef>
              <a:buSzPct val="100000"/>
              <a:buChar char="-"/>
              <a:tabLst>
                <a:tab pos="228600" algn="l"/>
              </a:tabLst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78860" indent="-1030122" defTabSz="1219212">
              <a:spcBef>
                <a:spcPts val="1800"/>
              </a:spcBef>
              <a:buSzPct val="100000"/>
              <a:tabLst>
                <a:tab pos="228600" algn="l"/>
              </a:tabLst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57204" indent="-457204" defTabSz="1219212">
              <a:spcBef>
                <a:spcPts val="1800"/>
              </a:spcBef>
              <a:buSzTx/>
              <a:buNone/>
              <a:tabLst>
                <a:tab pos="228600" algn="l"/>
              </a:tabLst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57204" indent="-457204" defTabSz="1219212">
              <a:spcBef>
                <a:spcPts val="1800"/>
              </a:spcBef>
              <a:buSzTx/>
              <a:buNone/>
              <a:tabLst>
                <a:tab pos="228600" algn="l"/>
              </a:tabLst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5" name="Text Placeholder 13"/>
          <p:cNvSpPr/>
          <p:nvPr>
            <p:ph type="body" sz="quarter" idx="21"/>
          </p:nvPr>
        </p:nvSpPr>
        <p:spPr>
          <a:xfrm>
            <a:off x="1948241" y="5531746"/>
            <a:ext cx="21042946" cy="1026077"/>
          </a:xfrm>
          <a:prstGeom prst="rect">
            <a:avLst/>
          </a:prstGeom>
        </p:spPr>
        <p:txBody>
          <a:bodyPr lIns="45717" tIns="45717" rIns="45717" bIns="45717" anchor="t"/>
          <a:lstStyle/>
          <a:p>
            <a:pPr/>
          </a:p>
        </p:txBody>
      </p:sp>
      <p:sp>
        <p:nvSpPr>
          <p:cNvPr id="206" name="Text Placeholder 13"/>
          <p:cNvSpPr/>
          <p:nvPr>
            <p:ph type="body" sz="half" idx="22"/>
          </p:nvPr>
        </p:nvSpPr>
        <p:spPr>
          <a:xfrm>
            <a:off x="1948241" y="6806362"/>
            <a:ext cx="21042946" cy="5718149"/>
          </a:xfrm>
          <a:prstGeom prst="rect">
            <a:avLst/>
          </a:prstGeom>
        </p:spPr>
        <p:txBody>
          <a:bodyPr lIns="45717" tIns="45717" rIns="45717" bIns="45717" anchor="t"/>
          <a:lstStyle/>
          <a:p>
            <a:pPr/>
          </a:p>
        </p:txBody>
      </p:sp>
      <p:sp>
        <p:nvSpPr>
          <p:cNvPr id="207" name="Rectangle 8"/>
          <p:cNvSpPr/>
          <p:nvPr/>
        </p:nvSpPr>
        <p:spPr>
          <a:xfrm>
            <a:off x="-2" y="12993707"/>
            <a:ext cx="24384004" cy="747960"/>
          </a:xfrm>
          <a:prstGeom prst="rect">
            <a:avLst/>
          </a:prstGeom>
          <a:solidFill>
            <a:srgbClr val="3C393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1529">
              <a:defRPr b="0"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8" name="TextBox 12"/>
          <p:cNvSpPr txBox="1"/>
          <p:nvPr/>
        </p:nvSpPr>
        <p:spPr>
          <a:xfrm>
            <a:off x="10668557" y="13072944"/>
            <a:ext cx="3390577" cy="58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27" tIns="121927" rIns="121927" bIns="121927" anchor="ctr">
            <a:spAutoFit/>
          </a:bodyPr>
          <a:lstStyle>
            <a:lvl1pPr algn="l" defTabSz="2438400">
              <a:spcBef>
                <a:spcPts val="1600"/>
              </a:spcBef>
              <a:defRPr b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Dr. Riccardo Capuozzo</a:t>
            </a:r>
          </a:p>
        </p:txBody>
      </p:sp>
      <p:pic>
        <p:nvPicPr>
          <p:cNvPr id="209" name="White_Pittogramma.png" descr="White_Pittogramm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991" y="13062886"/>
            <a:ext cx="680660" cy="609602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Numero diapositiva"/>
          <p:cNvSpPr txBox="1"/>
          <p:nvPr>
            <p:ph type="sldNum" sz="quarter" idx="2"/>
          </p:nvPr>
        </p:nvSpPr>
        <p:spPr>
          <a:xfrm>
            <a:off x="23869044" y="13149156"/>
            <a:ext cx="443166" cy="437064"/>
          </a:xfrm>
          <a:prstGeom prst="rect">
            <a:avLst/>
          </a:prstGeom>
        </p:spPr>
        <p:txBody>
          <a:bodyPr lIns="45717" tIns="45717" rIns="45717" bIns="45717" anchor="ctr"/>
          <a:lstStyle>
            <a:lvl1pPr algn="r" defTabSz="2438429">
              <a:defRPr>
                <a:solidFill>
                  <a:srgbClr val="D8D9D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8"/>
          <p:cNvSpPr/>
          <p:nvPr/>
        </p:nvSpPr>
        <p:spPr>
          <a:xfrm>
            <a:off x="-2" y="12993707"/>
            <a:ext cx="24384004" cy="747960"/>
          </a:xfrm>
          <a:prstGeom prst="rect">
            <a:avLst/>
          </a:prstGeom>
          <a:solidFill>
            <a:srgbClr val="3C393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1529">
              <a:defRPr b="0"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8" name="TextBox 12"/>
          <p:cNvSpPr txBox="1"/>
          <p:nvPr/>
        </p:nvSpPr>
        <p:spPr>
          <a:xfrm>
            <a:off x="10668557" y="13072944"/>
            <a:ext cx="3390577" cy="58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27" tIns="121927" rIns="121927" bIns="121927" anchor="ctr">
            <a:spAutoFit/>
          </a:bodyPr>
          <a:lstStyle>
            <a:lvl1pPr algn="l" defTabSz="2438400">
              <a:spcBef>
                <a:spcPts val="1600"/>
              </a:spcBef>
              <a:defRPr b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Dr. Riccardo Capuozzo</a:t>
            </a:r>
          </a:p>
        </p:txBody>
      </p:sp>
      <p:pic>
        <p:nvPicPr>
          <p:cNvPr id="219" name="White_Pittogramma.png" descr="White_Pittogramm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991" y="13062886"/>
            <a:ext cx="680660" cy="60960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Numero diapositiva"/>
          <p:cNvSpPr txBox="1"/>
          <p:nvPr>
            <p:ph type="sldNum" sz="quarter" idx="2"/>
          </p:nvPr>
        </p:nvSpPr>
        <p:spPr>
          <a:xfrm>
            <a:off x="23818242" y="13137004"/>
            <a:ext cx="453238" cy="461366"/>
          </a:xfrm>
          <a:prstGeom prst="rect">
            <a:avLst/>
          </a:prstGeom>
        </p:spPr>
        <p:txBody>
          <a:bodyPr anchor="b"/>
          <a:lstStyle>
            <a:lvl1pPr defTabSz="584200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2533" y="-3"/>
            <a:ext cx="24756534" cy="1302323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Click to insert title"/>
          <p:cNvSpPr txBox="1"/>
          <p:nvPr>
            <p:ph type="title" hasCustomPrompt="1"/>
          </p:nvPr>
        </p:nvSpPr>
        <p:spPr>
          <a:xfrm>
            <a:off x="2209799" y="3543372"/>
            <a:ext cx="20857633" cy="2940053"/>
          </a:xfrm>
          <a:prstGeom prst="rect">
            <a:avLst/>
          </a:prstGeom>
        </p:spPr>
        <p:txBody>
          <a:bodyPr lIns="121918" tIns="121918" rIns="121918" bIns="121918" anchor="b"/>
          <a:lstStyle>
            <a:lvl1pPr algn="l" defTabSz="1219200">
              <a:defRPr b="1" sz="1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insert title</a:t>
            </a:r>
          </a:p>
        </p:txBody>
      </p:sp>
      <p:sp>
        <p:nvSpPr>
          <p:cNvPr id="229" name="Corpo livello uno…"/>
          <p:cNvSpPr txBox="1"/>
          <p:nvPr>
            <p:ph type="body" sz="quarter" idx="1" hasCustomPrompt="1"/>
          </p:nvPr>
        </p:nvSpPr>
        <p:spPr>
          <a:xfrm>
            <a:off x="2209799" y="6629400"/>
            <a:ext cx="20848322" cy="1828800"/>
          </a:xfrm>
          <a:prstGeom prst="rect">
            <a:avLst/>
          </a:prstGeom>
        </p:spPr>
        <p:txBody>
          <a:bodyPr lIns="121918" tIns="121918" rIns="121918" bIns="121918" anchor="t"/>
          <a:lstStyle>
            <a:lvl1pPr marL="0" indent="0" defTabSz="1219200">
              <a:spcBef>
                <a:spcPts val="1800"/>
              </a:spcBef>
              <a:buSzTx/>
              <a:buNone/>
              <a:tabLst>
                <a:tab pos="228600" algn="l"/>
              </a:tabLst>
              <a:defRPr b="1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39519" indent="-456055" defTabSz="1219200">
              <a:spcBef>
                <a:spcPts val="1800"/>
              </a:spcBef>
              <a:buSzPct val="100000"/>
              <a:buChar char="-"/>
              <a:tabLst>
                <a:tab pos="228600" algn="l"/>
              </a:tabLst>
              <a:defRPr b="1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8119" indent="-456055" defTabSz="1219200">
              <a:spcBef>
                <a:spcPts val="1800"/>
              </a:spcBef>
              <a:buSzPct val="100000"/>
              <a:tabLst>
                <a:tab pos="228600" algn="l"/>
              </a:tabLst>
              <a:defRPr b="1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1219200">
              <a:spcBef>
                <a:spcPts val="1800"/>
              </a:spcBef>
              <a:buSzTx/>
              <a:buNone/>
              <a:tabLst>
                <a:tab pos="228600" algn="l"/>
              </a:tabLst>
              <a:defRPr b="1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1219200">
              <a:spcBef>
                <a:spcPts val="1800"/>
              </a:spcBef>
              <a:buSzTx/>
              <a:buNone/>
              <a:tabLst>
                <a:tab pos="228600" algn="l"/>
              </a:tabLst>
              <a:defRPr b="1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Click to insert sub 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0" name="Rectangle 8"/>
          <p:cNvSpPr/>
          <p:nvPr/>
        </p:nvSpPr>
        <p:spPr>
          <a:xfrm>
            <a:off x="-2" y="12993707"/>
            <a:ext cx="24384004" cy="747960"/>
          </a:xfrm>
          <a:prstGeom prst="rect">
            <a:avLst/>
          </a:prstGeom>
          <a:solidFill>
            <a:srgbClr val="3C393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1529">
              <a:defRPr b="0"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1" name="TextBox 12"/>
          <p:cNvSpPr txBox="1"/>
          <p:nvPr/>
        </p:nvSpPr>
        <p:spPr>
          <a:xfrm>
            <a:off x="10668557" y="13072944"/>
            <a:ext cx="3390577" cy="58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27" tIns="121927" rIns="121927" bIns="121927" anchor="ctr">
            <a:spAutoFit/>
          </a:bodyPr>
          <a:lstStyle>
            <a:lvl1pPr algn="l" defTabSz="2438400">
              <a:spcBef>
                <a:spcPts val="1600"/>
              </a:spcBef>
              <a:defRPr b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Dr. Riccardo Capuozzo</a:t>
            </a:r>
          </a:p>
        </p:txBody>
      </p:sp>
      <p:pic>
        <p:nvPicPr>
          <p:cNvPr id="232" name="White_Pittogramma.png" descr="White_Pittogramm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991" y="13062886"/>
            <a:ext cx="680660" cy="609602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Numero diapositiva"/>
          <p:cNvSpPr txBox="1"/>
          <p:nvPr>
            <p:ph type="sldNum" sz="quarter" idx="2"/>
          </p:nvPr>
        </p:nvSpPr>
        <p:spPr>
          <a:xfrm>
            <a:off x="23548833" y="13072954"/>
            <a:ext cx="595570" cy="5894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r" defTabSz="2438400">
              <a:defRPr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irone in volo su una spiaggia con una piccola cancellata sullo sfondo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entiero sabbioso tra due colline che porta all'oceano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entiero sabbioso tra due colline che porta all'oceano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Airone in volo su una spiaggia con una piccola cancellata sullo sfondo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sta della spiaggia e del mare da una duna di sabbia ricca di vegetazio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1"/>
          <p:cNvSpPr txBox="1"/>
          <p:nvPr>
            <p:ph type="title"/>
          </p:nvPr>
        </p:nvSpPr>
        <p:spPr>
          <a:xfrm>
            <a:off x="2205142" y="3543375"/>
            <a:ext cx="20857638" cy="2940053"/>
          </a:xfrm>
          <a:prstGeom prst="rect">
            <a:avLst/>
          </a:prstGeom>
        </p:spPr>
        <p:txBody>
          <a:bodyPr/>
          <a:lstStyle/>
          <a:p>
            <a:pPr defTabSz="963167">
              <a:defRPr sz="10100"/>
            </a:pPr>
            <a:r>
              <a:t>Caso X: </a:t>
            </a:r>
            <a:r>
              <a:t>Malocclusione Classe X </a:t>
            </a:r>
          </a:p>
        </p:txBody>
      </p:sp>
      <p:sp>
        <p:nvSpPr>
          <p:cNvPr id="243" name="Text Placeholder 2"/>
          <p:cNvSpPr txBox="1"/>
          <p:nvPr>
            <p:ph type="body" sz="quarter" idx="1"/>
          </p:nvPr>
        </p:nvSpPr>
        <p:spPr>
          <a:xfrm>
            <a:off x="2209800" y="6629400"/>
            <a:ext cx="21368040" cy="273074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Invisalign X Comprehensive</a:t>
            </a:r>
          </a:p>
        </p:txBody>
      </p:sp>
      <p:sp>
        <p:nvSpPr>
          <p:cNvPr id="244" name="TextBox 12"/>
          <p:cNvSpPr txBox="1"/>
          <p:nvPr>
            <p:ph type="sldNum" sz="quarter" idx="4294967295"/>
          </p:nvPr>
        </p:nvSpPr>
        <p:spPr>
          <a:xfrm>
            <a:off x="23718347" y="13072952"/>
            <a:ext cx="426054" cy="5894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 anchor="ctr"/>
          <a:lstStyle>
            <a:lvl1pPr algn="r" defTabSz="2438400">
              <a:defRPr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 Placeholder 1"/>
          <p:cNvSpPr txBox="1"/>
          <p:nvPr>
            <p:ph type="body" sz="quarter" idx="1"/>
          </p:nvPr>
        </p:nvSpPr>
        <p:spPr>
          <a:xfrm>
            <a:off x="1948241" y="2964036"/>
            <a:ext cx="21042946" cy="1714524"/>
          </a:xfrm>
          <a:prstGeom prst="rect">
            <a:avLst/>
          </a:prstGeom>
        </p:spPr>
        <p:txBody>
          <a:bodyPr/>
          <a:lstStyle>
            <a:lvl1pPr marL="0" indent="0" defTabSz="780295">
              <a:lnSpc>
                <a:spcPct val="90000"/>
              </a:lnSpc>
              <a:spcBef>
                <a:spcPts val="1300"/>
              </a:spcBef>
              <a:tabLst>
                <a:tab pos="127000" algn="l"/>
              </a:tabLst>
            </a:lvl1pPr>
          </a:lstStyle>
          <a:p>
            <a:pPr/>
            <a:r>
              <a:t>3. Clin Check</a:t>
            </a:r>
          </a:p>
        </p:txBody>
      </p:sp>
      <p:sp>
        <p:nvSpPr>
          <p:cNvPr id="293" name="TextBox 12"/>
          <p:cNvSpPr txBox="1"/>
          <p:nvPr>
            <p:ph type="sldNum" sz="quarter" idx="4294967295"/>
          </p:nvPr>
        </p:nvSpPr>
        <p:spPr>
          <a:xfrm>
            <a:off x="23869042" y="13149155"/>
            <a:ext cx="443165" cy="4370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 anchor="ctr"/>
          <a:lstStyle>
            <a:lvl1pPr algn="r" defTabSz="2438429">
              <a:defRPr>
                <a:solidFill>
                  <a:srgbClr val="D8D9D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rescrizione"/>
          <p:cNvSpPr txBox="1"/>
          <p:nvPr/>
        </p:nvSpPr>
        <p:spPr>
          <a:xfrm>
            <a:off x="11006137" y="6577775"/>
            <a:ext cx="2371726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Prescrizione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C1"/>
          <p:cNvSpPr txBox="1"/>
          <p:nvPr/>
        </p:nvSpPr>
        <p:spPr>
          <a:xfrm>
            <a:off x="11746611" y="6577775"/>
            <a:ext cx="89077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CC1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ovrapposizioni"/>
          <p:cNvSpPr txBox="1"/>
          <p:nvPr/>
        </p:nvSpPr>
        <p:spPr>
          <a:xfrm>
            <a:off x="10706480" y="6577775"/>
            <a:ext cx="297103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sovrapposizioni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ontatti"/>
          <p:cNvSpPr txBox="1"/>
          <p:nvPr/>
        </p:nvSpPr>
        <p:spPr>
          <a:xfrm>
            <a:off x="11436476" y="6577775"/>
            <a:ext cx="151104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contatti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C1 video"/>
          <p:cNvSpPr txBox="1"/>
          <p:nvPr/>
        </p:nvSpPr>
        <p:spPr>
          <a:xfrm>
            <a:off x="11203304" y="6577775"/>
            <a:ext cx="197739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CC1 video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C modificato"/>
          <p:cNvSpPr txBox="1"/>
          <p:nvPr/>
        </p:nvSpPr>
        <p:spPr>
          <a:xfrm>
            <a:off x="10826496" y="6577775"/>
            <a:ext cx="273100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CC modificato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ovrapposizioni"/>
          <p:cNvSpPr txBox="1"/>
          <p:nvPr/>
        </p:nvSpPr>
        <p:spPr>
          <a:xfrm>
            <a:off x="10706480" y="6577775"/>
            <a:ext cx="297103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sovrapposizioni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ontatti"/>
          <p:cNvSpPr txBox="1"/>
          <p:nvPr/>
        </p:nvSpPr>
        <p:spPr>
          <a:xfrm>
            <a:off x="11436476" y="6577775"/>
            <a:ext cx="151104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contatti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 Placeholder 1"/>
          <p:cNvSpPr txBox="1"/>
          <p:nvPr>
            <p:ph type="body" sz="quarter" idx="1"/>
          </p:nvPr>
        </p:nvSpPr>
        <p:spPr>
          <a:xfrm>
            <a:off x="1948241" y="2964036"/>
            <a:ext cx="21042946" cy="1714524"/>
          </a:xfrm>
          <a:prstGeom prst="rect">
            <a:avLst/>
          </a:prstGeom>
        </p:spPr>
        <p:txBody>
          <a:bodyPr/>
          <a:lstStyle>
            <a:lvl1pPr marL="0" indent="0" defTabSz="780295">
              <a:lnSpc>
                <a:spcPct val="90000"/>
              </a:lnSpc>
              <a:spcBef>
                <a:spcPts val="1300"/>
              </a:spcBef>
              <a:tabLst>
                <a:tab pos="127000" algn="l"/>
              </a:tabLst>
            </a:lvl1pPr>
          </a:lstStyle>
          <a:p>
            <a:pPr/>
            <a:r>
              <a:t>4. Aligners</a:t>
            </a:r>
          </a:p>
        </p:txBody>
      </p:sp>
      <p:sp>
        <p:nvSpPr>
          <p:cNvPr id="314" name="TextBox 12"/>
          <p:cNvSpPr txBox="1"/>
          <p:nvPr>
            <p:ph type="sldNum" sz="quarter" idx="4294967295"/>
          </p:nvPr>
        </p:nvSpPr>
        <p:spPr>
          <a:xfrm>
            <a:off x="23869042" y="13149155"/>
            <a:ext cx="443165" cy="4370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 anchor="ctr"/>
          <a:lstStyle>
            <a:lvl1pPr algn="r" defTabSz="2438429">
              <a:defRPr>
                <a:solidFill>
                  <a:srgbClr val="D8D9D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12"/>
          <p:cNvSpPr txBox="1"/>
          <p:nvPr>
            <p:ph type="sldNum" sz="quarter" idx="4294967295"/>
          </p:nvPr>
        </p:nvSpPr>
        <p:spPr>
          <a:xfrm>
            <a:off x="23902978" y="13137004"/>
            <a:ext cx="283769" cy="4613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defTabSz="584200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7" name="Title 1"/>
          <p:cNvSpPr txBox="1"/>
          <p:nvPr>
            <p:ph type="title" idx="4294967295"/>
          </p:nvPr>
        </p:nvSpPr>
        <p:spPr>
          <a:xfrm>
            <a:off x="605366" y="95246"/>
            <a:ext cx="19321692" cy="1847857"/>
          </a:xfrm>
          <a:prstGeom prst="rect">
            <a:avLst/>
          </a:prstGeom>
        </p:spPr>
        <p:txBody>
          <a:bodyPr lIns="45717" tIns="45717" rIns="45717" bIns="45717" anchor="b"/>
          <a:lstStyle>
            <a:lvl1pPr algn="l" defTabSz="2438337">
              <a:lnSpc>
                <a:spcPct val="80000"/>
              </a:lnSpc>
              <a:defRPr spc="-200" sz="8500">
                <a:solidFill>
                  <a:srgbClr val="3C39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CASO </a:t>
            </a:r>
          </a:p>
        </p:txBody>
      </p:sp>
      <p:sp>
        <p:nvSpPr>
          <p:cNvPr id="248" name="Text Placeholder 2"/>
          <p:cNvSpPr txBox="1"/>
          <p:nvPr>
            <p:ph type="body" idx="4294967295"/>
          </p:nvPr>
        </p:nvSpPr>
        <p:spPr>
          <a:xfrm>
            <a:off x="605366" y="2866007"/>
            <a:ext cx="22555206" cy="9204795"/>
          </a:xfrm>
          <a:prstGeom prst="rect">
            <a:avLst/>
          </a:prstGeom>
        </p:spPr>
        <p:txBody>
          <a:bodyPr lIns="45717" tIns="45717" rIns="45717" bIns="45717" anchor="t"/>
          <a:lstStyle/>
          <a:p>
            <a:pPr marL="457204" indent="-457204" defTabSz="1219212">
              <a:lnSpc>
                <a:spcPct val="150000"/>
              </a:lnSpc>
              <a:spcBef>
                <a:spcPts val="1600"/>
              </a:spcBef>
              <a:buClr>
                <a:srgbClr val="3C3935"/>
              </a:buClr>
              <a:buSzPct val="145000"/>
              <a:buFont typeface="Arial"/>
              <a:tabLst>
                <a:tab pos="228600" algn="l"/>
              </a:tabLst>
              <a:defRPr sz="4400">
                <a:solidFill>
                  <a:srgbClr val="3C3935"/>
                </a:solidFill>
              </a:defRPr>
            </a:pPr>
            <a:r>
              <a:t>Iniziali Paziente: </a:t>
            </a:r>
            <a:r>
              <a:t>T.C.</a:t>
            </a:r>
          </a:p>
          <a:p>
            <a:pPr marL="457204" indent="-457204" defTabSz="1219212">
              <a:lnSpc>
                <a:spcPct val="150000"/>
              </a:lnSpc>
              <a:spcBef>
                <a:spcPts val="1600"/>
              </a:spcBef>
              <a:buClr>
                <a:srgbClr val="3C3935"/>
              </a:buClr>
              <a:buSzPct val="145000"/>
              <a:buFont typeface="Arial"/>
              <a:tabLst>
                <a:tab pos="228600" algn="l"/>
              </a:tabLst>
              <a:defRPr sz="4400">
                <a:solidFill>
                  <a:srgbClr val="3C3935"/>
                </a:solidFill>
              </a:defRPr>
            </a:pPr>
            <a:r>
              <a:t>Sesso: </a:t>
            </a:r>
            <a:r>
              <a:t>F</a:t>
            </a:r>
          </a:p>
          <a:p>
            <a:pPr marL="457204" indent="-457204" defTabSz="1219212">
              <a:lnSpc>
                <a:spcPct val="150000"/>
              </a:lnSpc>
              <a:spcBef>
                <a:spcPts val="1600"/>
              </a:spcBef>
              <a:buClr>
                <a:srgbClr val="3C3935"/>
              </a:buClr>
              <a:buSzPct val="145000"/>
              <a:buFont typeface="Arial"/>
              <a:tabLst>
                <a:tab pos="228600" algn="l"/>
              </a:tabLst>
              <a:defRPr sz="4400">
                <a:solidFill>
                  <a:srgbClr val="3C3935"/>
                </a:solidFill>
              </a:defRPr>
            </a:pPr>
            <a:r>
              <a:t>Età inizio terapia: 11</a:t>
            </a:r>
          </a:p>
          <a:p>
            <a:pPr marL="457204" indent="-457204" defTabSz="1219212">
              <a:lnSpc>
                <a:spcPct val="150000"/>
              </a:lnSpc>
              <a:spcBef>
                <a:spcPts val="1600"/>
              </a:spcBef>
              <a:buClr>
                <a:srgbClr val="3C3935"/>
              </a:buClr>
              <a:buSzPct val="145000"/>
              <a:buFont typeface="Arial"/>
              <a:tabLst>
                <a:tab pos="228600" algn="l"/>
              </a:tabLst>
              <a:defRPr sz="4400">
                <a:solidFill>
                  <a:srgbClr val="3C3935"/>
                </a:solidFill>
              </a:defRPr>
            </a:pPr>
            <a:r>
              <a:t>Malocclusione:  </a:t>
            </a:r>
            <a:r>
              <a:t>III Classe </a:t>
            </a:r>
          </a:p>
          <a:p>
            <a:pPr marL="457204" indent="-457204" defTabSz="1219212">
              <a:lnSpc>
                <a:spcPct val="150000"/>
              </a:lnSpc>
              <a:spcBef>
                <a:spcPts val="1600"/>
              </a:spcBef>
              <a:buClr>
                <a:srgbClr val="3C3935"/>
              </a:buClr>
              <a:buSzPct val="145000"/>
              <a:buFont typeface="Arial"/>
              <a:tabLst>
                <a:tab pos="228600" algn="l"/>
              </a:tabLst>
              <a:defRPr sz="4400">
                <a:solidFill>
                  <a:srgbClr val="3C3935"/>
                </a:solidFill>
              </a:defRPr>
            </a:pPr>
            <a:r>
              <a:t>Tipologia Paziente: Adolescente</a:t>
            </a:r>
          </a:p>
          <a:p>
            <a:pPr marL="457204" indent="-457204" defTabSz="1219212">
              <a:lnSpc>
                <a:spcPct val="150000"/>
              </a:lnSpc>
              <a:spcBef>
                <a:spcPts val="1600"/>
              </a:spcBef>
              <a:buClr>
                <a:srgbClr val="3C3935"/>
              </a:buClr>
              <a:buSzPct val="145000"/>
              <a:buFont typeface="Arial"/>
              <a:tabLst>
                <a:tab pos="228600" algn="l"/>
              </a:tabLst>
              <a:defRPr sz="4400">
                <a:solidFill>
                  <a:srgbClr val="3C3935"/>
                </a:solidFill>
              </a:defRPr>
            </a:pPr>
            <a:r>
              <a:t>Opzioni Trattamento:  Comprehensive </a:t>
            </a:r>
          </a:p>
          <a:p>
            <a:pPr marL="457204" indent="-457204" defTabSz="1219212">
              <a:lnSpc>
                <a:spcPct val="150000"/>
              </a:lnSpc>
              <a:spcBef>
                <a:spcPts val="1600"/>
              </a:spcBef>
              <a:buClr>
                <a:srgbClr val="3C3935"/>
              </a:buClr>
              <a:buSzPct val="145000"/>
              <a:buFont typeface="Arial"/>
              <a:tabLst>
                <a:tab pos="228600" algn="l"/>
              </a:tabLst>
              <a:defRPr sz="4400">
                <a:solidFill>
                  <a:srgbClr val="3C3935"/>
                </a:solidFill>
              </a:defRPr>
            </a:pPr>
            <a:r>
              <a:t>Difficoltà Caso: Elevata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Occlusale Superiore"/>
          <p:cNvSpPr txBox="1"/>
          <p:nvPr/>
        </p:nvSpPr>
        <p:spPr>
          <a:xfrm>
            <a:off x="2454745" y="3298382"/>
            <a:ext cx="378256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Occlusale Superiore</a:t>
            </a:r>
          </a:p>
        </p:txBody>
      </p:sp>
      <p:sp>
        <p:nvSpPr>
          <p:cNvPr id="319" name="Laterale Destra"/>
          <p:cNvSpPr txBox="1"/>
          <p:nvPr/>
        </p:nvSpPr>
        <p:spPr>
          <a:xfrm>
            <a:off x="2891943" y="10224554"/>
            <a:ext cx="290817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Laterale Destra</a:t>
            </a:r>
          </a:p>
        </p:txBody>
      </p:sp>
      <p:sp>
        <p:nvSpPr>
          <p:cNvPr id="320" name="Frontale"/>
          <p:cNvSpPr txBox="1"/>
          <p:nvPr/>
        </p:nvSpPr>
        <p:spPr>
          <a:xfrm>
            <a:off x="11386947" y="10224554"/>
            <a:ext cx="161010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Frontale</a:t>
            </a:r>
          </a:p>
        </p:txBody>
      </p:sp>
      <p:sp>
        <p:nvSpPr>
          <p:cNvPr id="321" name="Laterale Sinistra"/>
          <p:cNvSpPr txBox="1"/>
          <p:nvPr/>
        </p:nvSpPr>
        <p:spPr>
          <a:xfrm>
            <a:off x="19196434" y="10224554"/>
            <a:ext cx="307695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Laterale Sinistra</a:t>
            </a:r>
          </a:p>
        </p:txBody>
      </p:sp>
      <p:sp>
        <p:nvSpPr>
          <p:cNvPr id="322" name="Occlusale Inferiore"/>
          <p:cNvSpPr txBox="1"/>
          <p:nvPr/>
        </p:nvSpPr>
        <p:spPr>
          <a:xfrm>
            <a:off x="18964024" y="3298382"/>
            <a:ext cx="354177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Occlusale Inferiore</a:t>
            </a:r>
          </a:p>
        </p:txBody>
      </p:sp>
      <p:sp>
        <p:nvSpPr>
          <p:cNvPr id="323" name="OVJ/OVB"/>
          <p:cNvSpPr txBox="1"/>
          <p:nvPr/>
        </p:nvSpPr>
        <p:spPr>
          <a:xfrm>
            <a:off x="11636167" y="3298382"/>
            <a:ext cx="180860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OVJ/OVB</a:t>
            </a:r>
          </a:p>
        </p:txBody>
      </p:sp>
      <p:sp>
        <p:nvSpPr>
          <p:cNvPr id="324" name="Con Aligners"/>
          <p:cNvSpPr txBox="1"/>
          <p:nvPr/>
        </p:nvSpPr>
        <p:spPr>
          <a:xfrm>
            <a:off x="10967465" y="6320569"/>
            <a:ext cx="244906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 Aligners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Occlusale Superiore"/>
          <p:cNvSpPr txBox="1"/>
          <p:nvPr/>
        </p:nvSpPr>
        <p:spPr>
          <a:xfrm>
            <a:off x="2454745" y="3298382"/>
            <a:ext cx="378256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Occlusale Superiore</a:t>
            </a:r>
          </a:p>
        </p:txBody>
      </p:sp>
      <p:sp>
        <p:nvSpPr>
          <p:cNvPr id="327" name="Laterale Destra"/>
          <p:cNvSpPr txBox="1"/>
          <p:nvPr/>
        </p:nvSpPr>
        <p:spPr>
          <a:xfrm>
            <a:off x="2891943" y="10224554"/>
            <a:ext cx="290817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Laterale Destra</a:t>
            </a:r>
          </a:p>
        </p:txBody>
      </p:sp>
      <p:sp>
        <p:nvSpPr>
          <p:cNvPr id="328" name="Frontale"/>
          <p:cNvSpPr txBox="1"/>
          <p:nvPr/>
        </p:nvSpPr>
        <p:spPr>
          <a:xfrm>
            <a:off x="11386947" y="10224554"/>
            <a:ext cx="161010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Frontale</a:t>
            </a:r>
          </a:p>
        </p:txBody>
      </p:sp>
      <p:sp>
        <p:nvSpPr>
          <p:cNvPr id="329" name="Laterale Sinistra"/>
          <p:cNvSpPr txBox="1"/>
          <p:nvPr/>
        </p:nvSpPr>
        <p:spPr>
          <a:xfrm>
            <a:off x="19196434" y="10224554"/>
            <a:ext cx="307695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Laterale Sinistra</a:t>
            </a:r>
          </a:p>
        </p:txBody>
      </p:sp>
      <p:sp>
        <p:nvSpPr>
          <p:cNvPr id="330" name="Occlusale Inferiore"/>
          <p:cNvSpPr txBox="1"/>
          <p:nvPr/>
        </p:nvSpPr>
        <p:spPr>
          <a:xfrm>
            <a:off x="18964024" y="3298382"/>
            <a:ext cx="354177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Occlusale Inferiore</a:t>
            </a:r>
          </a:p>
        </p:txBody>
      </p:sp>
      <p:sp>
        <p:nvSpPr>
          <p:cNvPr id="331" name="OVJ/OVB"/>
          <p:cNvSpPr txBox="1"/>
          <p:nvPr/>
        </p:nvSpPr>
        <p:spPr>
          <a:xfrm>
            <a:off x="11636167" y="3298382"/>
            <a:ext cx="180860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OVJ/OVB</a:t>
            </a:r>
          </a:p>
        </p:txBody>
      </p:sp>
      <p:sp>
        <p:nvSpPr>
          <p:cNvPr id="332" name="Senza Aligners"/>
          <p:cNvSpPr txBox="1"/>
          <p:nvPr/>
        </p:nvSpPr>
        <p:spPr>
          <a:xfrm>
            <a:off x="10783823" y="6320569"/>
            <a:ext cx="2816353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Senza Aligners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 Placeholder 1"/>
          <p:cNvSpPr txBox="1"/>
          <p:nvPr>
            <p:ph type="body" sz="quarter" idx="1"/>
          </p:nvPr>
        </p:nvSpPr>
        <p:spPr>
          <a:xfrm>
            <a:off x="1948241" y="2964036"/>
            <a:ext cx="21042946" cy="1714524"/>
          </a:xfrm>
          <a:prstGeom prst="rect">
            <a:avLst/>
          </a:prstGeom>
        </p:spPr>
        <p:txBody>
          <a:bodyPr/>
          <a:lstStyle>
            <a:lvl1pPr marL="0" indent="0" defTabSz="780295">
              <a:lnSpc>
                <a:spcPct val="90000"/>
              </a:lnSpc>
              <a:spcBef>
                <a:spcPts val="1300"/>
              </a:spcBef>
              <a:tabLst>
                <a:tab pos="127000" algn="l"/>
              </a:tabLst>
            </a:lvl1pPr>
          </a:lstStyle>
          <a:p>
            <a:pPr/>
            <a:r>
              <a:t>5. Aligners Aggiuntivi</a:t>
            </a:r>
          </a:p>
        </p:txBody>
      </p:sp>
      <p:sp>
        <p:nvSpPr>
          <p:cNvPr id="335" name="TextBox 12"/>
          <p:cNvSpPr txBox="1"/>
          <p:nvPr>
            <p:ph type="sldNum" sz="quarter" idx="4294967295"/>
          </p:nvPr>
        </p:nvSpPr>
        <p:spPr>
          <a:xfrm>
            <a:off x="23869042" y="13149155"/>
            <a:ext cx="443165" cy="4370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 anchor="ctr"/>
          <a:lstStyle>
            <a:lvl1pPr algn="r" defTabSz="2438429">
              <a:defRPr>
                <a:solidFill>
                  <a:srgbClr val="D8D9D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Box 12"/>
          <p:cNvSpPr txBox="1"/>
          <p:nvPr>
            <p:ph type="sldNum" sz="quarter" idx="4294967295"/>
          </p:nvPr>
        </p:nvSpPr>
        <p:spPr>
          <a:xfrm>
            <a:off x="23701232" y="12998437"/>
            <a:ext cx="443170" cy="4370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r" defTabSz="2438430">
              <a:defRPr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0" name="Text Placeholder 1"/>
          <p:cNvSpPr txBox="1"/>
          <p:nvPr>
            <p:ph type="body" sz="quarter" idx="1"/>
          </p:nvPr>
        </p:nvSpPr>
        <p:spPr>
          <a:xfrm>
            <a:off x="1948244" y="2964035"/>
            <a:ext cx="21042940" cy="2268850"/>
          </a:xfrm>
          <a:prstGeom prst="rect">
            <a:avLst/>
          </a:prstGeom>
        </p:spPr>
        <p:txBody>
          <a:bodyPr/>
          <a:lstStyle>
            <a:lvl1pPr marL="0" indent="0">
              <a:defRPr sz="8000"/>
            </a:lvl1pPr>
          </a:lstStyle>
          <a:p>
            <a:pPr/>
            <a:r>
              <a:t>6. Risultato Finale</a:t>
            </a:r>
          </a:p>
        </p:txBody>
      </p:sp>
      <p:sp>
        <p:nvSpPr>
          <p:cNvPr id="341" name="Text Placeholder 13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457206" indent="-457206" defTabSz="1219215">
              <a:spcBef>
                <a:spcPts val="2100"/>
              </a:spcBef>
              <a:buSzTx/>
              <a:buNone/>
              <a:tabLst>
                <a:tab pos="241300" algn="l"/>
              </a:tabLst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2" name="Text Placeholder 13"/>
          <p:cNvSpPr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marL="457206" indent="-457206" defTabSz="1219215">
              <a:spcBef>
                <a:spcPts val="2100"/>
              </a:spcBef>
              <a:buSzTx/>
              <a:buNone/>
              <a:tabLst>
                <a:tab pos="241300" algn="l"/>
              </a:tabLst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to Frontale Senza Sorriso"/>
          <p:cNvSpPr txBox="1"/>
          <p:nvPr/>
        </p:nvSpPr>
        <p:spPr>
          <a:xfrm>
            <a:off x="790448" y="6577775"/>
            <a:ext cx="517398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Foto Frontale Senza Sorriso</a:t>
            </a:r>
          </a:p>
        </p:txBody>
      </p:sp>
      <p:sp>
        <p:nvSpPr>
          <p:cNvPr id="347" name="Foto Frontale con Sorriso"/>
          <p:cNvSpPr txBox="1"/>
          <p:nvPr/>
        </p:nvSpPr>
        <p:spPr>
          <a:xfrm>
            <a:off x="9482375" y="6577775"/>
            <a:ext cx="474307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Foto Frontale con Sorriso</a:t>
            </a:r>
          </a:p>
        </p:txBody>
      </p:sp>
      <p:sp>
        <p:nvSpPr>
          <p:cNvPr id="348" name="Foto Laterale senza Sorriso"/>
          <p:cNvSpPr txBox="1"/>
          <p:nvPr/>
        </p:nvSpPr>
        <p:spPr>
          <a:xfrm>
            <a:off x="17904849" y="6577775"/>
            <a:ext cx="511683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Foto Laterale senza Sorriso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Occlusale Superiore"/>
          <p:cNvSpPr txBox="1"/>
          <p:nvPr/>
        </p:nvSpPr>
        <p:spPr>
          <a:xfrm>
            <a:off x="2454745" y="3298382"/>
            <a:ext cx="378256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Occlusale Superiore</a:t>
            </a:r>
          </a:p>
        </p:txBody>
      </p:sp>
      <p:sp>
        <p:nvSpPr>
          <p:cNvPr id="351" name="Laterale Destra"/>
          <p:cNvSpPr txBox="1"/>
          <p:nvPr/>
        </p:nvSpPr>
        <p:spPr>
          <a:xfrm>
            <a:off x="2891943" y="10224554"/>
            <a:ext cx="290817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Laterale Destra</a:t>
            </a:r>
          </a:p>
        </p:txBody>
      </p:sp>
      <p:sp>
        <p:nvSpPr>
          <p:cNvPr id="352" name="Frontale"/>
          <p:cNvSpPr txBox="1"/>
          <p:nvPr/>
        </p:nvSpPr>
        <p:spPr>
          <a:xfrm>
            <a:off x="11386947" y="10224554"/>
            <a:ext cx="161010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Frontale</a:t>
            </a:r>
          </a:p>
        </p:txBody>
      </p:sp>
      <p:sp>
        <p:nvSpPr>
          <p:cNvPr id="353" name="Laterale Sinistra"/>
          <p:cNvSpPr txBox="1"/>
          <p:nvPr/>
        </p:nvSpPr>
        <p:spPr>
          <a:xfrm>
            <a:off x="19196434" y="10224554"/>
            <a:ext cx="307695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Laterale Sinistra</a:t>
            </a:r>
          </a:p>
        </p:txBody>
      </p:sp>
      <p:sp>
        <p:nvSpPr>
          <p:cNvPr id="354" name="Occlusale Inferiore"/>
          <p:cNvSpPr txBox="1"/>
          <p:nvPr/>
        </p:nvSpPr>
        <p:spPr>
          <a:xfrm>
            <a:off x="18964024" y="3298382"/>
            <a:ext cx="354177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Occlusale Inferiore</a:t>
            </a:r>
          </a:p>
        </p:txBody>
      </p:sp>
      <p:sp>
        <p:nvSpPr>
          <p:cNvPr id="355" name="Bolton"/>
          <p:cNvSpPr txBox="1"/>
          <p:nvPr/>
        </p:nvSpPr>
        <p:spPr>
          <a:xfrm>
            <a:off x="11887246" y="3298382"/>
            <a:ext cx="130645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Bolton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Box 12"/>
          <p:cNvSpPr txBox="1"/>
          <p:nvPr>
            <p:ph type="sldNum" sz="quarter" idx="4294967295"/>
          </p:nvPr>
        </p:nvSpPr>
        <p:spPr>
          <a:xfrm>
            <a:off x="23818243" y="13137004"/>
            <a:ext cx="453239" cy="461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defTabSz="584200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8" name="Rectangle 23"/>
          <p:cNvSpPr txBox="1"/>
          <p:nvPr/>
        </p:nvSpPr>
        <p:spPr>
          <a:xfrm>
            <a:off x="1023618" y="8719293"/>
            <a:ext cx="7922263" cy="2210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>
            <a:spAutoFit/>
          </a:bodyPr>
          <a:lstStyle/>
          <a:p>
            <a:pPr marL="489857" indent="-489857" algn="l" defTabSz="821527">
              <a:buClr>
                <a:srgbClr val="00B0F0"/>
              </a:buClr>
              <a:buSzPct val="100000"/>
              <a:buFont typeface="Arial"/>
              <a:buChar char="•"/>
              <a:defRPr b="0" sz="36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Classe Scheletrica</a:t>
            </a:r>
          </a:p>
          <a:p>
            <a:pPr marL="489857" indent="-489857" algn="l" defTabSz="821527">
              <a:buClr>
                <a:srgbClr val="00B0F0"/>
              </a:buClr>
              <a:buSzPct val="100000"/>
              <a:buFont typeface="Arial"/>
              <a:buChar char="•"/>
              <a:defRPr b="0" sz="36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Soggetto Ipodivergente</a:t>
            </a:r>
          </a:p>
          <a:p>
            <a:pPr marL="489857" indent="-489857" algn="l" defTabSz="821527">
              <a:buClr>
                <a:srgbClr val="00B0F0"/>
              </a:buClr>
              <a:buSzPct val="100000"/>
              <a:buFont typeface="Arial"/>
              <a:buChar char="•"/>
              <a:defRPr b="0" sz="36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Ovb ridotto</a:t>
            </a:r>
          </a:p>
          <a:p>
            <a:pPr marL="489857" indent="-489857" algn="l" defTabSz="821527">
              <a:buClr>
                <a:srgbClr val="00B0F0"/>
              </a:buClr>
              <a:buSzPct val="100000"/>
              <a:buFont typeface="Arial"/>
              <a:buChar char="•"/>
              <a:defRPr b="0" sz="36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Ovj aumentato</a:t>
            </a:r>
          </a:p>
        </p:txBody>
      </p:sp>
      <p:sp>
        <p:nvSpPr>
          <p:cNvPr id="359" name="Rectangle 25"/>
          <p:cNvSpPr txBox="1"/>
          <p:nvPr/>
        </p:nvSpPr>
        <p:spPr>
          <a:xfrm>
            <a:off x="14986817" y="4067368"/>
            <a:ext cx="9872879" cy="167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>
            <a:spAutoFit/>
          </a:bodyPr>
          <a:lstStyle/>
          <a:p>
            <a:pPr marL="489857" indent="-489857" algn="l" defTabSz="821527">
              <a:buClr>
                <a:srgbClr val="00B0F0"/>
              </a:buClr>
              <a:buSzPct val="100000"/>
              <a:buFont typeface="Arial"/>
              <a:buChar char="•"/>
              <a:defRPr b="0" sz="36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Condizioni Parodontali: Ottime</a:t>
            </a:r>
          </a:p>
          <a:p>
            <a:pPr marL="489857" indent="-489857" algn="l" defTabSz="821527">
              <a:buClr>
                <a:srgbClr val="00B0F0"/>
              </a:buClr>
              <a:buSzPct val="100000"/>
              <a:buFont typeface="Arial"/>
              <a:buChar char="•"/>
              <a:defRPr b="0" sz="36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Processi Cariosi: Assenti</a:t>
            </a:r>
          </a:p>
        </p:txBody>
      </p:sp>
      <p:pic>
        <p:nvPicPr>
          <p:cNvPr id="360" name="tiano_1.jpg" descr="tiano_1.jpg"/>
          <p:cNvPicPr>
            <a:picLocks noChangeAspect="1"/>
          </p:cNvPicPr>
          <p:nvPr/>
        </p:nvPicPr>
        <p:blipFill>
          <a:blip r:embed="rId3">
            <a:extLst/>
          </a:blip>
          <a:srcRect l="5701" t="5877" r="5901" b="3815"/>
          <a:stretch>
            <a:fillRect/>
          </a:stretch>
        </p:blipFill>
        <p:spPr>
          <a:xfrm>
            <a:off x="12740281" y="7230555"/>
            <a:ext cx="11335922" cy="518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tiano_2.jpg" descr="tiano_2.jpg"/>
          <p:cNvPicPr>
            <a:picLocks noChangeAspect="1"/>
          </p:cNvPicPr>
          <p:nvPr/>
        </p:nvPicPr>
        <p:blipFill>
          <a:blip r:embed="rId4">
            <a:extLst/>
          </a:blip>
          <a:srcRect l="22217" t="4155" r="2897" b="16903"/>
          <a:stretch>
            <a:fillRect/>
          </a:stretch>
        </p:blipFill>
        <p:spPr>
          <a:xfrm>
            <a:off x="169465" y="640294"/>
            <a:ext cx="7777632" cy="76105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62" name="Tabella 1"/>
          <p:cNvGraphicFramePr/>
          <p:nvPr/>
        </p:nvGraphicFramePr>
        <p:xfrm>
          <a:off x="8608548" y="739706"/>
          <a:ext cx="4280182" cy="591842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84551"/>
                <a:gridCol w="1787692"/>
              </a:tblGrid>
              <a:tr h="422517">
                <a:tc>
                  <a:txBody>
                    <a:bodyPr/>
                    <a:lstStyle/>
                    <a:p>
                      <a:pPr algn="l" defTabSz="914400">
                        <a:def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T0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SNA°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80.2°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SNB°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78.5°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ANB°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1.7°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SN/Go-Me°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34.4°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SN/ANS-PNS°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3.9°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ArGoMe°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126.4 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U1/Ans-Pns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102.8°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IMPA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77.4 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OVB mm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 mm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OVJ mm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3.7 mm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Box 12"/>
          <p:cNvSpPr txBox="1"/>
          <p:nvPr>
            <p:ph type="sldNum" sz="quarter" idx="4294967295"/>
          </p:nvPr>
        </p:nvSpPr>
        <p:spPr>
          <a:xfrm>
            <a:off x="23701232" y="12998437"/>
            <a:ext cx="443170" cy="4370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r" defTabSz="2438430">
              <a:defRPr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7" name="Text Placeholder 1"/>
          <p:cNvSpPr txBox="1"/>
          <p:nvPr>
            <p:ph type="body" sz="quarter" idx="1"/>
          </p:nvPr>
        </p:nvSpPr>
        <p:spPr>
          <a:xfrm>
            <a:off x="1948244" y="2964035"/>
            <a:ext cx="21042940" cy="2268850"/>
          </a:xfrm>
          <a:prstGeom prst="rect">
            <a:avLst/>
          </a:prstGeom>
        </p:spPr>
        <p:txBody>
          <a:bodyPr/>
          <a:lstStyle>
            <a:lvl1pPr marL="0" indent="0">
              <a:defRPr sz="8000"/>
            </a:lvl1pPr>
          </a:lstStyle>
          <a:p>
            <a:pPr/>
            <a:r>
              <a:t>6. Discussione del Trattamento</a:t>
            </a:r>
          </a:p>
        </p:txBody>
      </p:sp>
      <p:sp>
        <p:nvSpPr>
          <p:cNvPr id="368" name="Text Placeholder 13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457206" indent="-457206" defTabSz="1219215">
              <a:spcBef>
                <a:spcPts val="2100"/>
              </a:spcBef>
              <a:buSzTx/>
              <a:buNone/>
              <a:tabLst>
                <a:tab pos="241300" algn="l"/>
              </a:tabLst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9" name="Text Placeholder 13"/>
          <p:cNvSpPr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marL="457206" indent="-457206" defTabSz="1219215">
              <a:spcBef>
                <a:spcPts val="2100"/>
              </a:spcBef>
              <a:buSzTx/>
              <a:buNone/>
              <a:tabLst>
                <a:tab pos="241300" algn="l"/>
              </a:tabLst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onfronti"/>
          <p:cNvSpPr txBox="1"/>
          <p:nvPr/>
        </p:nvSpPr>
        <p:spPr>
          <a:xfrm>
            <a:off x="10946558" y="6577775"/>
            <a:ext cx="181470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Confronti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Foto Frontale Senza Sorriso"/>
          <p:cNvSpPr txBox="1"/>
          <p:nvPr/>
        </p:nvSpPr>
        <p:spPr>
          <a:xfrm>
            <a:off x="790448" y="6577775"/>
            <a:ext cx="517398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Foto Frontale Senza Sorriso</a:t>
            </a:r>
          </a:p>
        </p:txBody>
      </p:sp>
      <p:sp>
        <p:nvSpPr>
          <p:cNvPr id="253" name="Foto Frontale con Sorriso"/>
          <p:cNvSpPr txBox="1"/>
          <p:nvPr/>
        </p:nvSpPr>
        <p:spPr>
          <a:xfrm>
            <a:off x="9482375" y="6577775"/>
            <a:ext cx="474307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Foto Frontale con Sorriso</a:t>
            </a:r>
          </a:p>
        </p:txBody>
      </p:sp>
      <p:sp>
        <p:nvSpPr>
          <p:cNvPr id="254" name="Foto Laterale senza Sorriso"/>
          <p:cNvSpPr txBox="1"/>
          <p:nvPr/>
        </p:nvSpPr>
        <p:spPr>
          <a:xfrm>
            <a:off x="17904849" y="6577775"/>
            <a:ext cx="511683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Foto Laterale senza Sorriso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Occlusale Superiore"/>
          <p:cNvSpPr txBox="1"/>
          <p:nvPr/>
        </p:nvSpPr>
        <p:spPr>
          <a:xfrm>
            <a:off x="2454745" y="3298383"/>
            <a:ext cx="378256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Occlusale Superiore</a:t>
            </a:r>
          </a:p>
        </p:txBody>
      </p:sp>
      <p:sp>
        <p:nvSpPr>
          <p:cNvPr id="257" name="Laterale Destra"/>
          <p:cNvSpPr txBox="1"/>
          <p:nvPr/>
        </p:nvSpPr>
        <p:spPr>
          <a:xfrm>
            <a:off x="2891943" y="10224554"/>
            <a:ext cx="290817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Laterale Destra</a:t>
            </a:r>
          </a:p>
        </p:txBody>
      </p:sp>
      <p:sp>
        <p:nvSpPr>
          <p:cNvPr id="258" name="Frontale"/>
          <p:cNvSpPr txBox="1"/>
          <p:nvPr/>
        </p:nvSpPr>
        <p:spPr>
          <a:xfrm>
            <a:off x="11386947" y="10224554"/>
            <a:ext cx="161010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Frontale</a:t>
            </a:r>
          </a:p>
        </p:txBody>
      </p:sp>
      <p:sp>
        <p:nvSpPr>
          <p:cNvPr id="259" name="Laterale Sinistra"/>
          <p:cNvSpPr txBox="1"/>
          <p:nvPr/>
        </p:nvSpPr>
        <p:spPr>
          <a:xfrm>
            <a:off x="19196434" y="10224554"/>
            <a:ext cx="307695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Laterale Sinistra</a:t>
            </a:r>
          </a:p>
        </p:txBody>
      </p:sp>
      <p:sp>
        <p:nvSpPr>
          <p:cNvPr id="260" name="Occlusale Inferiore"/>
          <p:cNvSpPr txBox="1"/>
          <p:nvPr/>
        </p:nvSpPr>
        <p:spPr>
          <a:xfrm>
            <a:off x="18964024" y="3298383"/>
            <a:ext cx="354177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Occlusale Inferiore</a:t>
            </a:r>
          </a:p>
        </p:txBody>
      </p:sp>
      <p:sp>
        <p:nvSpPr>
          <p:cNvPr id="261" name="Bolton"/>
          <p:cNvSpPr txBox="1"/>
          <p:nvPr/>
        </p:nvSpPr>
        <p:spPr>
          <a:xfrm>
            <a:off x="11887246" y="3298383"/>
            <a:ext cx="130645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Bolton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Box 12"/>
          <p:cNvSpPr txBox="1"/>
          <p:nvPr>
            <p:ph type="sldNum" sz="quarter" idx="4294967295"/>
          </p:nvPr>
        </p:nvSpPr>
        <p:spPr>
          <a:xfrm>
            <a:off x="23902978" y="13137004"/>
            <a:ext cx="283769" cy="4613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defTabSz="584200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4" name="Rectangle 23"/>
          <p:cNvSpPr txBox="1"/>
          <p:nvPr/>
        </p:nvSpPr>
        <p:spPr>
          <a:xfrm>
            <a:off x="1023618" y="8719293"/>
            <a:ext cx="7922263" cy="2210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>
            <a:spAutoFit/>
          </a:bodyPr>
          <a:lstStyle/>
          <a:p>
            <a:pPr marL="489857" indent="-489857" algn="l" defTabSz="821527">
              <a:buClr>
                <a:srgbClr val="00B0F0"/>
              </a:buClr>
              <a:buSzPct val="100000"/>
              <a:buFont typeface="Arial"/>
              <a:buChar char="•"/>
              <a:defRPr b="0" sz="36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Classe Scheletrica</a:t>
            </a:r>
          </a:p>
          <a:p>
            <a:pPr marL="489857" indent="-489857" algn="l" defTabSz="821527">
              <a:buClr>
                <a:srgbClr val="00B0F0"/>
              </a:buClr>
              <a:buSzPct val="100000"/>
              <a:buFont typeface="Arial"/>
              <a:buChar char="•"/>
              <a:defRPr b="0" sz="36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Soggetto Ipodivergente</a:t>
            </a:r>
          </a:p>
          <a:p>
            <a:pPr marL="489857" indent="-489857" algn="l" defTabSz="821527">
              <a:buClr>
                <a:srgbClr val="00B0F0"/>
              </a:buClr>
              <a:buSzPct val="100000"/>
              <a:buFont typeface="Arial"/>
              <a:buChar char="•"/>
              <a:defRPr b="0" sz="36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Ovb ridotto</a:t>
            </a:r>
          </a:p>
          <a:p>
            <a:pPr marL="489857" indent="-489857" algn="l" defTabSz="821527">
              <a:buClr>
                <a:srgbClr val="00B0F0"/>
              </a:buClr>
              <a:buSzPct val="100000"/>
              <a:buFont typeface="Arial"/>
              <a:buChar char="•"/>
              <a:defRPr b="0" sz="36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Ovj aumentato</a:t>
            </a:r>
          </a:p>
        </p:txBody>
      </p:sp>
      <p:sp>
        <p:nvSpPr>
          <p:cNvPr id="265" name="Rectangle 25"/>
          <p:cNvSpPr txBox="1"/>
          <p:nvPr/>
        </p:nvSpPr>
        <p:spPr>
          <a:xfrm>
            <a:off x="14986817" y="4067368"/>
            <a:ext cx="9872879" cy="167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>
            <a:spAutoFit/>
          </a:bodyPr>
          <a:lstStyle/>
          <a:p>
            <a:pPr marL="489857" indent="-489857" algn="l" defTabSz="821527">
              <a:buClr>
                <a:srgbClr val="00B0F0"/>
              </a:buClr>
              <a:buSzPct val="100000"/>
              <a:buFont typeface="Arial"/>
              <a:buChar char="•"/>
              <a:defRPr b="0" sz="36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Condizioni Parodontali: Ottime</a:t>
            </a:r>
          </a:p>
          <a:p>
            <a:pPr marL="489857" indent="-489857" algn="l" defTabSz="821527">
              <a:buClr>
                <a:srgbClr val="00B0F0"/>
              </a:buClr>
              <a:buSzPct val="100000"/>
              <a:buFont typeface="Arial"/>
              <a:buChar char="•"/>
              <a:defRPr b="0" sz="3600">
                <a:solidFill>
                  <a:srgbClr val="3C383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Processi Cariosi: Assenti</a:t>
            </a:r>
          </a:p>
        </p:txBody>
      </p:sp>
      <p:pic>
        <p:nvPicPr>
          <p:cNvPr id="266" name="tiano_1.jpg" descr="tiano_1.jpg"/>
          <p:cNvPicPr>
            <a:picLocks noChangeAspect="1"/>
          </p:cNvPicPr>
          <p:nvPr/>
        </p:nvPicPr>
        <p:blipFill>
          <a:blip r:embed="rId3">
            <a:extLst/>
          </a:blip>
          <a:srcRect l="5701" t="5877" r="5901" b="3815"/>
          <a:stretch>
            <a:fillRect/>
          </a:stretch>
        </p:blipFill>
        <p:spPr>
          <a:xfrm>
            <a:off x="12740281" y="7230555"/>
            <a:ext cx="11335922" cy="518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tiano_2.jpg" descr="tiano_2.jpg"/>
          <p:cNvPicPr>
            <a:picLocks noChangeAspect="1"/>
          </p:cNvPicPr>
          <p:nvPr/>
        </p:nvPicPr>
        <p:blipFill>
          <a:blip r:embed="rId4">
            <a:extLst/>
          </a:blip>
          <a:srcRect l="22217" t="4155" r="2897" b="16903"/>
          <a:stretch>
            <a:fillRect/>
          </a:stretch>
        </p:blipFill>
        <p:spPr>
          <a:xfrm>
            <a:off x="169465" y="640294"/>
            <a:ext cx="7777632" cy="76105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8" name="Tabella 1"/>
          <p:cNvGraphicFramePr/>
          <p:nvPr/>
        </p:nvGraphicFramePr>
        <p:xfrm>
          <a:off x="8608548" y="739706"/>
          <a:ext cx="4280182" cy="591842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84551"/>
                <a:gridCol w="1787692"/>
              </a:tblGrid>
              <a:tr h="422517">
                <a:tc>
                  <a:txBody>
                    <a:bodyPr/>
                    <a:lstStyle/>
                    <a:p>
                      <a:pPr algn="l" defTabSz="914400">
                        <a:def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T0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SNA°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80.2°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SNB°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78.5°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ANB°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1.7°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SN/Go-Me°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34.4°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SN/ANS-PNS°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3.9°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ArGoMe°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126.4 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U1/Ans-Pns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102.8°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IMPA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77.4 °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OVB mm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 mm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225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OVJ mm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900">
                          <a:solidFill>
                            <a:srgbClr val="3C38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3.7 mm</a:t>
                      </a:r>
                    </a:p>
                  </a:txBody>
                  <a:tcPr marL="22852" marR="22852" marT="22852" marB="22852" anchor="t" anchorCtr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 Placeholder 1"/>
          <p:cNvSpPr txBox="1"/>
          <p:nvPr>
            <p:ph type="body" sz="quarter" idx="1"/>
          </p:nvPr>
        </p:nvSpPr>
        <p:spPr>
          <a:xfrm>
            <a:off x="1948241" y="2964036"/>
            <a:ext cx="21042946" cy="1714524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1. Diagnosi</a:t>
            </a:r>
          </a:p>
        </p:txBody>
      </p:sp>
      <p:sp>
        <p:nvSpPr>
          <p:cNvPr id="273" name="TextBox 12"/>
          <p:cNvSpPr txBox="1"/>
          <p:nvPr>
            <p:ph type="sldNum" sz="quarter" idx="4294967295"/>
          </p:nvPr>
        </p:nvSpPr>
        <p:spPr>
          <a:xfrm>
            <a:off x="24038559" y="13149155"/>
            <a:ext cx="273650" cy="4370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 anchor="ctr"/>
          <a:lstStyle>
            <a:lvl1pPr algn="r" defTabSz="2438429">
              <a:defRPr>
                <a:solidFill>
                  <a:srgbClr val="D8D9D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12"/>
          <p:cNvSpPr txBox="1"/>
          <p:nvPr>
            <p:ph type="sldNum" sz="quarter" idx="4294967295"/>
          </p:nvPr>
        </p:nvSpPr>
        <p:spPr>
          <a:xfrm>
            <a:off x="23902978" y="13137004"/>
            <a:ext cx="283769" cy="4613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defTabSz="584200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8" name="Text Placeholder 2"/>
          <p:cNvSpPr txBox="1"/>
          <p:nvPr>
            <p:ph type="body" idx="4294967295"/>
          </p:nvPr>
        </p:nvSpPr>
        <p:spPr>
          <a:xfrm>
            <a:off x="560118" y="1273352"/>
            <a:ext cx="22555205" cy="11169296"/>
          </a:xfrm>
          <a:prstGeom prst="rect">
            <a:avLst/>
          </a:prstGeom>
        </p:spPr>
        <p:txBody>
          <a:bodyPr lIns="45717" tIns="45717" rIns="45717" bIns="45717" anchor="t"/>
          <a:lstStyle/>
          <a:p>
            <a:pPr marL="436422" indent="-436422" defTabSz="1219212">
              <a:lnSpc>
                <a:spcPct val="130000"/>
              </a:lnSpc>
              <a:spcBef>
                <a:spcPts val="1300"/>
              </a:spcBef>
              <a:buClr>
                <a:srgbClr val="3C3935"/>
              </a:buClr>
              <a:buSzPct val="145000"/>
              <a:buFont typeface="Arial"/>
              <a:tabLst>
                <a:tab pos="228600" algn="l"/>
              </a:tabLst>
              <a:defRPr b="1" sz="4200">
                <a:solidFill>
                  <a:srgbClr val="3C3935"/>
                </a:solidFill>
              </a:defRPr>
            </a:pPr>
            <a:r>
              <a:t>Riassunto: </a:t>
            </a:r>
            <a:r>
              <a:rPr b="0"/>
              <a:t>Malocclusione di I Classe Dento Scheletrica in soggetto in crescita normodivergente.</a:t>
            </a:r>
            <a:endParaRPr b="0"/>
          </a:p>
          <a:p>
            <a:pPr marL="436422" indent="-436422" defTabSz="1219212">
              <a:lnSpc>
                <a:spcPct val="130000"/>
              </a:lnSpc>
              <a:spcBef>
                <a:spcPts val="1300"/>
              </a:spcBef>
              <a:buClr>
                <a:srgbClr val="3C3935"/>
              </a:buClr>
              <a:buSzPct val="145000"/>
              <a:buFont typeface="Arial"/>
              <a:tabLst>
                <a:tab pos="228600" algn="l"/>
              </a:tabLst>
              <a:defRPr b="1" sz="4200">
                <a:solidFill>
                  <a:srgbClr val="3C3935"/>
                </a:solidFill>
              </a:defRPr>
            </a:pPr>
            <a:r>
              <a:t>Esame della Testa e del Viso: </a:t>
            </a:r>
            <a:r>
              <a:rPr b="0"/>
              <a:t>Volto ovale e simmetrico, profilo concavo.</a:t>
            </a:r>
            <a:endParaRPr b="0"/>
          </a:p>
          <a:p>
            <a:pPr marL="436422" indent="-436422" defTabSz="1219212">
              <a:lnSpc>
                <a:spcPct val="130000"/>
              </a:lnSpc>
              <a:spcBef>
                <a:spcPts val="1300"/>
              </a:spcBef>
              <a:buClr>
                <a:srgbClr val="3C3935"/>
              </a:buClr>
              <a:buSzPct val="145000"/>
              <a:buFont typeface="Arial"/>
              <a:tabLst>
                <a:tab pos="228600" algn="l"/>
              </a:tabLst>
              <a:defRPr b="1" sz="4200">
                <a:solidFill>
                  <a:srgbClr val="3C3935"/>
                </a:solidFill>
              </a:defRPr>
            </a:pPr>
            <a:r>
              <a:t>Esame Funzionale:</a:t>
            </a:r>
            <a:r>
              <a:rPr b="0"/>
              <a:t> Le ATM non rivelano anomalie funzionali.</a:t>
            </a:r>
            <a:endParaRPr b="0"/>
          </a:p>
          <a:p>
            <a:pPr marL="436422" indent="-436422" defTabSz="1219212">
              <a:lnSpc>
                <a:spcPct val="130000"/>
              </a:lnSpc>
              <a:spcBef>
                <a:spcPts val="1300"/>
              </a:spcBef>
              <a:buClr>
                <a:srgbClr val="3C3935"/>
              </a:buClr>
              <a:buSzPct val="145000"/>
              <a:buFont typeface="Arial"/>
              <a:tabLst>
                <a:tab pos="228600" algn="l"/>
              </a:tabLst>
              <a:defRPr b="1" sz="4200">
                <a:solidFill>
                  <a:srgbClr val="3C3935"/>
                </a:solidFill>
              </a:defRPr>
            </a:pPr>
            <a:r>
              <a:t>Esame Intra-orale dell’Occlusione: </a:t>
            </a:r>
            <a:r>
              <a:rPr b="0"/>
              <a:t>Classe I molare; Classe I canina; Disarmonia dento basale = -4 mm</a:t>
            </a:r>
            <a:endParaRPr b="0"/>
          </a:p>
          <a:p>
            <a:pPr marL="436422" indent="-436422" defTabSz="1219212">
              <a:lnSpc>
                <a:spcPct val="130000"/>
              </a:lnSpc>
              <a:spcBef>
                <a:spcPts val="1300"/>
              </a:spcBef>
              <a:buClr>
                <a:srgbClr val="3C3935"/>
              </a:buClr>
              <a:buSzPct val="145000"/>
              <a:buFont typeface="Arial"/>
              <a:tabLst>
                <a:tab pos="228600" algn="l"/>
              </a:tabLst>
              <a:defRPr b="1" sz="4200">
                <a:solidFill>
                  <a:srgbClr val="3C3935"/>
                </a:solidFill>
              </a:defRPr>
            </a:pPr>
            <a:r>
              <a:t>Indice di Bolton: </a:t>
            </a:r>
            <a:r>
              <a:rPr b="0"/>
              <a:t>Totale= 0.22 mm (eccesso sup) ;  Anteriore= 0.59 mm (eccesso inf)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 Placeholder 1"/>
          <p:cNvSpPr txBox="1"/>
          <p:nvPr>
            <p:ph type="body" sz="half" idx="1"/>
          </p:nvPr>
        </p:nvSpPr>
        <p:spPr>
          <a:xfrm>
            <a:off x="1948241" y="2964036"/>
            <a:ext cx="21042946" cy="4030845"/>
          </a:xfrm>
          <a:prstGeom prst="rect">
            <a:avLst/>
          </a:prstGeom>
        </p:spPr>
        <p:txBody>
          <a:bodyPr/>
          <a:lstStyle/>
          <a:p>
            <a:pPr marL="0" indent="0" defTabSz="780295">
              <a:lnSpc>
                <a:spcPct val="90000"/>
              </a:lnSpc>
              <a:spcBef>
                <a:spcPts val="1300"/>
              </a:spcBef>
              <a:tabLst>
                <a:tab pos="127000" algn="l"/>
              </a:tabLst>
            </a:pPr>
            <a:r>
              <a:t>2. Obiettivi della Terapia e </a:t>
            </a:r>
          </a:p>
          <a:p>
            <a:pPr marL="0" indent="0" defTabSz="780295">
              <a:lnSpc>
                <a:spcPct val="90000"/>
              </a:lnSpc>
              <a:spcBef>
                <a:spcPts val="1300"/>
              </a:spcBef>
              <a:tabLst>
                <a:tab pos="127000" algn="l"/>
              </a:tabLst>
            </a:pPr>
            <a:r>
              <a:t>Piano di Trattamento</a:t>
            </a:r>
          </a:p>
        </p:txBody>
      </p:sp>
      <p:sp>
        <p:nvSpPr>
          <p:cNvPr id="283" name="TextBox 12"/>
          <p:cNvSpPr txBox="1"/>
          <p:nvPr>
            <p:ph type="sldNum" sz="quarter" idx="4294967295"/>
          </p:nvPr>
        </p:nvSpPr>
        <p:spPr>
          <a:xfrm>
            <a:off x="24038559" y="13149156"/>
            <a:ext cx="273651" cy="4370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 anchor="ctr"/>
          <a:lstStyle>
            <a:lvl1pPr algn="r" defTabSz="2438429">
              <a:defRPr>
                <a:solidFill>
                  <a:srgbClr val="D8D9D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12"/>
          <p:cNvSpPr txBox="1"/>
          <p:nvPr>
            <p:ph type="sldNum" sz="quarter" idx="4294967295"/>
          </p:nvPr>
        </p:nvSpPr>
        <p:spPr>
          <a:xfrm>
            <a:off x="23902976" y="13137004"/>
            <a:ext cx="283770" cy="461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defTabSz="584200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8" name="Title 1"/>
          <p:cNvSpPr txBox="1"/>
          <p:nvPr>
            <p:ph type="title" idx="4294967295"/>
          </p:nvPr>
        </p:nvSpPr>
        <p:spPr>
          <a:xfrm>
            <a:off x="605366" y="95246"/>
            <a:ext cx="19321692" cy="1847857"/>
          </a:xfrm>
          <a:prstGeom prst="rect">
            <a:avLst/>
          </a:prstGeom>
        </p:spPr>
        <p:txBody>
          <a:bodyPr lIns="45717" tIns="45717" rIns="45717" bIns="45717" anchor="t"/>
          <a:lstStyle>
            <a:lvl1pPr algn="l" defTabSz="2438337">
              <a:lnSpc>
                <a:spcPct val="80000"/>
              </a:lnSpc>
              <a:defRPr spc="-200" sz="5800">
                <a:solidFill>
                  <a:srgbClr val="3C39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Obiettivi della Terapia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